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064817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12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until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while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p.84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until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will wait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until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you come back.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네가 돌아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올 때까지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기다릴 것이다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until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은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할 때까지’를 의미하는 접속사로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until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3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시간을 나타내는 부사절은 미래의 의미를 나타내더라도 현재 시제를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 (until you will come back X)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12331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시간을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while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had a dream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while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 was sleeping.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잠을 자고 있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는 동안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꿈을 꾸었다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while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은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 동안’을 의미하는 접속사로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while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fell asleep ( until / while ) I was reading a book.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will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stay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until / while ) the snow stops.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waited in line ( until / if ) the bus came.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문장의 밑줄 친 부분을 우리말로 </a:t>
            </a:r>
            <a:r>
              <a:rPr lang="ko-KR" altLang="en-US" sz="1600" b="0" i="0" u="none" strike="noStrike" baseline="0" dirty="0" err="1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해석하시오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talked </a:t>
            </a:r>
            <a:r>
              <a:rPr lang="en-US" altLang="ko-KR" sz="2000" b="1" i="0" u="sng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while we walked in the park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→ _________________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danced with her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until the music ended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→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888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12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fell asleep ( until / while ) I was reading a book.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will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stay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here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until / while ) the snow stops.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People waited in line ( until / if ) the bus came.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문장의 밑줄 친 부분을 우리말로 </a:t>
            </a:r>
            <a:r>
              <a:rPr lang="ko-KR" altLang="en-US" sz="1600" b="0" i="0" u="none" strike="noStrike" baseline="0" dirty="0" err="1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해석하시오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talked </a:t>
            </a:r>
            <a:r>
              <a:rPr lang="en-US" altLang="ko-KR" sz="2000" b="1" i="0" u="sng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while we walked in the park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→ _________________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danced with her</a:t>
            </a:r>
            <a:r>
              <a: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until the music ended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→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_________________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3411253" y="1975679"/>
            <a:ext cx="729842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390938" y="2590924"/>
            <a:ext cx="62748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824417" y="3208108"/>
            <a:ext cx="59717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BA07FC1-B787-4431-902A-02914FCA759F}"/>
              </a:ext>
            </a:extLst>
          </p:cNvPr>
          <p:cNvSpPr/>
          <p:nvPr/>
        </p:nvSpPr>
        <p:spPr>
          <a:xfrm>
            <a:off x="6576969" y="4859323"/>
            <a:ext cx="2315361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우리가 공원에서 걷는 동안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7FF9578-4BCB-4E14-8F11-F846DA65D133}"/>
              </a:ext>
            </a:extLst>
          </p:cNvPr>
          <p:cNvSpPr/>
          <p:nvPr/>
        </p:nvSpPr>
        <p:spPr>
          <a:xfrm>
            <a:off x="6576969" y="5463331"/>
            <a:ext cx="2315361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그 음악이 끝날 때까지</a:t>
            </a:r>
          </a:p>
        </p:txBody>
      </p: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</TotalTime>
  <Words>360</Words>
  <Application>Microsoft Office PowerPoint</Application>
  <PresentationFormat>화면 슬라이드 쇼(4:3)</PresentationFormat>
  <Paragraphs>52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12  Grammar  p.84 </vt:lpstr>
      <vt:lpstr>      Unit 12 추가 Drill 문제 </vt:lpstr>
      <vt:lpstr>      Unit 12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639</cp:revision>
  <cp:lastPrinted>2024-10-31T05:43:18Z</cp:lastPrinted>
  <dcterms:created xsi:type="dcterms:W3CDTF">2018-12-11T01:44:20Z</dcterms:created>
  <dcterms:modified xsi:type="dcterms:W3CDTF">2024-10-31T07:38:16Z</dcterms:modified>
</cp:coreProperties>
</file>