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114" d="100"/>
          <a:sy n="114" d="100"/>
        </p:scale>
        <p:origin x="16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12</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34</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잠을 깨워주는 마법의 침대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p.80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Do you get up easily in the morning? It may not be easy. Sometimes you may wake up late and rush to school. Thankfully, an inventor solved this problem. He made an amazing bed called the Bed Shaker. It helps you wake up easily. When it is time to get up, the bed starts to shake. The bed keeps shaking </a:t>
            </a:r>
            <a:r>
              <a:rPr lang="en-US" altLang="ko-KR" sz="2000" b="1" dirty="0">
                <a:solidFill>
                  <a:srgbClr val="FF6600"/>
                </a:solidFill>
                <a:latin typeface="+mn-ea"/>
              </a:rPr>
              <a:t>until</a:t>
            </a:r>
            <a:r>
              <a:rPr lang="en-US" altLang="ko-KR" sz="2000" dirty="0">
                <a:latin typeface="+mn-ea"/>
              </a:rPr>
              <a:t> you ______________________.</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35</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Van Gogh</a:t>
            </a:r>
            <a:r>
              <a:rPr lang="ko-KR" altLang="en-US" sz="2000">
                <a:solidFill>
                  <a:schemeClr val="bg1"/>
                </a:solidFill>
                <a:latin typeface="HY견고딕" panose="02030600000101010101" pitchFamily="18" charset="-127"/>
                <a:ea typeface="HY견고딕" panose="02030600000101010101" pitchFamily="18" charset="-127"/>
              </a:rPr>
              <a:t>와 </a:t>
            </a:r>
            <a:r>
              <a:rPr lang="en-US" altLang="ko-KR" sz="2000">
                <a:solidFill>
                  <a:schemeClr val="bg1"/>
                </a:solidFill>
                <a:latin typeface="HY견고딕" panose="02030600000101010101" pitchFamily="18" charset="-127"/>
                <a:ea typeface="HY견고딕" panose="02030600000101010101" pitchFamily="18" charset="-127"/>
              </a:rPr>
              <a:t>Theo: </a:t>
            </a:r>
            <a:r>
              <a:rPr lang="ko-KR" altLang="en-US" sz="2000">
                <a:solidFill>
                  <a:schemeClr val="bg1"/>
                </a:solidFill>
                <a:latin typeface="HY견고딕" panose="02030600000101010101" pitchFamily="18" charset="-127"/>
                <a:ea typeface="HY견고딕" panose="02030600000101010101" pitchFamily="18" charset="-127"/>
              </a:rPr>
              <a:t>어려움을 이긴 형제애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p.81</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Vincent van Gogh is a famous painter today. But he did not earn any money </a:t>
            </a:r>
            <a:r>
              <a:rPr lang="en-US" altLang="ko-KR" sz="2000" b="1" dirty="0">
                <a:solidFill>
                  <a:srgbClr val="FF6600"/>
                </a:solidFill>
                <a:latin typeface="+mn-ea"/>
              </a:rPr>
              <a:t>while</a:t>
            </a:r>
            <a:r>
              <a:rPr lang="en-US" altLang="ko-KR" sz="2000" dirty="0">
                <a:latin typeface="+mn-ea"/>
              </a:rPr>
              <a:t> he was alive. Then how did he make a living? His younger brother Theo supported him. He loved poor Vincent. Theo sent him money for his entire life. Theo died six months after Vincent died. Even after they died, they are still close to each other. Theo’s grave is right beside his brother’s.</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36</a:t>
            </a:r>
            <a:r>
              <a:rPr lang="ko-KR" altLang="en-US" sz="2000">
                <a:solidFill>
                  <a:schemeClr val="bg1"/>
                </a:solidFill>
                <a:latin typeface="HY견고딕" panose="02030600000101010101" pitchFamily="18" charset="-127"/>
                <a:ea typeface="HY견고딕" panose="02030600000101010101" pitchFamily="18" charset="-127"/>
              </a:rPr>
              <a:t> 동영상으로 볼까</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책으로 읽을까</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p.82</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When we watch a video, we understand it fast. Do you know why? Because we see and hear things at the same time. This helps us understand it easily. If people watch the same video, they will remember the same things. When we read a book, however, our brains work differently. </a:t>
            </a:r>
            <a:r>
              <a:rPr lang="en-US" altLang="ko-KR" sz="2000" b="1" dirty="0">
                <a:solidFill>
                  <a:srgbClr val="FF6600"/>
                </a:solidFill>
                <a:latin typeface="+mn-ea"/>
              </a:rPr>
              <a:t>While</a:t>
            </a:r>
            <a:r>
              <a:rPr lang="en-US" altLang="ko-KR" sz="2000" dirty="0">
                <a:latin typeface="+mn-ea"/>
              </a:rPr>
              <a:t> we read words, we make images in our minds. These images are different for each person. What will happen when people read the same book? They may think of different things. Books let us use our imagination. This makes everyone’s reading experience unique.</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1587</TotalTime>
  <Words>337</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34 잠을 깨워주는 마법의 침대 / p.80 </vt:lpstr>
      <vt:lpstr>      35 Van Gogh와 Theo: 어려움을 이긴 형제애 / p.81</vt:lpstr>
      <vt:lpstr>      36 동영상으로 볼까, 책으로 읽을까? / p.82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608</cp:revision>
  <cp:lastPrinted>2024-10-27T11:18:17Z</cp:lastPrinted>
  <dcterms:created xsi:type="dcterms:W3CDTF">2018-12-11T01:44:20Z</dcterms:created>
  <dcterms:modified xsi:type="dcterms:W3CDTF">2024-11-11T13:47:09Z</dcterms:modified>
</cp:coreProperties>
</file>