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27" autoAdjust="0"/>
    <p:restoredTop sz="94660"/>
  </p:normalViewPr>
  <p:slideViewPr>
    <p:cSldViewPr snapToGrid="0">
      <p:cViewPr varScale="1">
        <p:scale>
          <a:sx n="114" d="100"/>
          <a:sy n="114" d="100"/>
        </p:scale>
        <p:origin x="165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11</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31</a:t>
            </a:r>
            <a:r>
              <a:rPr lang="en-US" altLang="ko-KR" sz="2000">
                <a:solidFill>
                  <a:schemeClr val="bg1"/>
                </a:solidFill>
                <a:latin typeface="HY견고딕" panose="02030600000101010101" pitchFamily="18" charset="-127"/>
                <a:ea typeface="HY견고딕" panose="02030600000101010101" pitchFamily="18" charset="-127"/>
              </a:rPr>
              <a:t> </a:t>
            </a:r>
            <a:r>
              <a:rPr lang="ko-KR" altLang="en-US" sz="2000">
                <a:solidFill>
                  <a:schemeClr val="bg1"/>
                </a:solidFill>
                <a:latin typeface="HY견고딕" panose="02030600000101010101" pitchFamily="18" charset="-127"/>
                <a:ea typeface="HY견고딕" panose="02030600000101010101" pitchFamily="18" charset="-127"/>
              </a:rPr>
              <a:t>병아리와 트럭 이야기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p.74</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In China, </a:t>
            </a:r>
            <a:r>
              <a:rPr lang="en-US" altLang="ko-KR" sz="2000" u="sng" dirty="0">
                <a:latin typeface="+mn-ea"/>
              </a:rPr>
              <a:t>an interesting thing</a:t>
            </a:r>
            <a:r>
              <a:rPr lang="en-US" altLang="ko-KR" sz="2000" dirty="0">
                <a:latin typeface="+mn-ea"/>
              </a:rPr>
              <a:t> took place on a truck. The truck was driving on a road. It had a lot of eggs in the back. The weather was very hot. So the eggs started to hatch. Soon, there were little chicks all over the truck. Some chicks even climbed out of the truck. However, the driver did not know </a:t>
            </a:r>
            <a:r>
              <a:rPr lang="en-US" altLang="ko-KR" sz="2000" b="1" dirty="0">
                <a:solidFill>
                  <a:srgbClr val="FF6600"/>
                </a:solidFill>
                <a:latin typeface="+mn-ea"/>
              </a:rPr>
              <a:t>what was happening</a:t>
            </a:r>
            <a:r>
              <a:rPr lang="en-US" altLang="ko-KR" sz="2000" dirty="0">
                <a:latin typeface="+mn-ea"/>
              </a:rPr>
              <a:t>. He just kept driving.</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32</a:t>
            </a:r>
            <a:r>
              <a:rPr lang="ko-KR" altLang="en-US" sz="2000">
                <a:solidFill>
                  <a:schemeClr val="bg1"/>
                </a:solidFill>
                <a:latin typeface="HY견고딕" panose="02030600000101010101" pitchFamily="18" charset="-127"/>
                <a:ea typeface="HY견고딕" panose="02030600000101010101" pitchFamily="18" charset="-127"/>
              </a:rPr>
              <a:t> 인류의 새로운 보물섬</a:t>
            </a:r>
            <a:r>
              <a:rPr lang="en-US" altLang="ko-KR" sz="2000">
                <a:solidFill>
                  <a:schemeClr val="bg1"/>
                </a:solidFill>
                <a:latin typeface="HY견고딕" panose="02030600000101010101" pitchFamily="18" charset="-127"/>
                <a:ea typeface="HY견고딕" panose="02030600000101010101" pitchFamily="18" charset="-127"/>
              </a:rPr>
              <a:t>, </a:t>
            </a:r>
            <a:r>
              <a:rPr lang="ko-KR" altLang="en-US" sz="2000">
                <a:solidFill>
                  <a:schemeClr val="bg1"/>
                </a:solidFill>
                <a:latin typeface="HY견고딕" panose="02030600000101010101" pitchFamily="18" charset="-127"/>
                <a:ea typeface="HY견고딕" panose="02030600000101010101" pitchFamily="18" charset="-127"/>
              </a:rPr>
              <a:t>달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p.75</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Many  countries are interested in the moon. Do you know </a:t>
            </a:r>
            <a:r>
              <a:rPr lang="en-US" altLang="ko-KR" sz="2000" b="1" dirty="0">
                <a:solidFill>
                  <a:srgbClr val="FF6600"/>
                </a:solidFill>
                <a:latin typeface="+mn-ea"/>
              </a:rPr>
              <a:t>why they care </a:t>
            </a:r>
            <a:r>
              <a:rPr lang="en-US" altLang="ko-KR" sz="2000" dirty="0">
                <a:latin typeface="+mn-ea"/>
              </a:rPr>
              <a:t>so much? Because the moon is a land of treasure. It has a lot of precious metals and rocks. Scientists even found water there! So some people imagine living there one day. However, no one owns the moon now. If anyone explores it first, they will get an advantage.</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33</a:t>
            </a:r>
            <a:r>
              <a:rPr lang="ko-KR" altLang="en-US" sz="2000">
                <a:solidFill>
                  <a:schemeClr val="bg1"/>
                </a:solidFill>
                <a:latin typeface="HY견고딕" panose="02030600000101010101" pitchFamily="18" charset="-127"/>
                <a:ea typeface="HY견고딕" panose="02030600000101010101" pitchFamily="18" charset="-127"/>
              </a:rPr>
              <a:t> 지진을 감지하는 동물들</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p.76</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755152" y="1057934"/>
            <a:ext cx="7633696" cy="3726148"/>
          </a:xfrm>
          <a:prstGeom prst="rect">
            <a:avLst/>
          </a:prstGeom>
        </p:spPr>
        <p:txBody>
          <a:bodyPr wrap="square">
            <a:spAutoFit/>
          </a:bodyPr>
          <a:lstStyle/>
          <a:p>
            <a:pPr algn="just">
              <a:lnSpc>
                <a:spcPct val="150000"/>
              </a:lnSpc>
            </a:pPr>
            <a:r>
              <a:rPr lang="en-US" altLang="ko-KR" sz="2000" dirty="0">
                <a:latin typeface="+mn-ea"/>
              </a:rPr>
              <a:t>  In 2009, many dogs in Italy started barking suddenly. Others ran up the hills. They looked scared. People couldn’t figure out </a:t>
            </a:r>
            <a:r>
              <a:rPr lang="en-US" altLang="ko-KR" sz="2000" b="1" dirty="0">
                <a:solidFill>
                  <a:srgbClr val="FF6600"/>
                </a:solidFill>
                <a:latin typeface="+mn-ea"/>
              </a:rPr>
              <a:t>why the dogs were acting </a:t>
            </a:r>
            <a:r>
              <a:rPr lang="en-US" altLang="ko-KR" sz="2000" dirty="0">
                <a:latin typeface="+mn-ea"/>
              </a:rPr>
              <a:t>unusually. A few hours later, everything started to shake. The ground was shaking. Houses and buildings began to fall over. An earthquake was happening! Soon, the ground opened up. More buildings fell down. Today, people understand </a:t>
            </a:r>
            <a:r>
              <a:rPr lang="en-US" altLang="ko-KR" sz="2000" b="1" dirty="0">
                <a:solidFill>
                  <a:srgbClr val="FF6600"/>
                </a:solidFill>
                <a:latin typeface="+mn-ea"/>
              </a:rPr>
              <a:t>why the dogs acted </a:t>
            </a:r>
            <a:r>
              <a:rPr lang="en-US" altLang="ko-KR" sz="2000" dirty="0">
                <a:latin typeface="+mn-ea"/>
              </a:rPr>
              <a:t>so strangely. Humans don’t know </a:t>
            </a:r>
            <a:r>
              <a:rPr lang="en-US" altLang="ko-KR" sz="2000" b="1" dirty="0">
                <a:solidFill>
                  <a:srgbClr val="FF6600"/>
                </a:solidFill>
                <a:latin typeface="+mn-ea"/>
              </a:rPr>
              <a:t>when earthquakes will happen</a:t>
            </a:r>
            <a:r>
              <a:rPr lang="en-US" altLang="ko-KR" sz="2000" dirty="0">
                <a:latin typeface="+mn-ea"/>
              </a:rPr>
              <a:t>, but animals do.</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1586</TotalTime>
  <Words>313</Words>
  <Application>Microsoft Office PowerPoint</Application>
  <PresentationFormat>화면 슬라이드 쇼(4:3)</PresentationFormat>
  <Paragraphs>17</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31 병아리와 트럭 이야기 / p.74 </vt:lpstr>
      <vt:lpstr>      32 인류의 새로운 보물섬, 달 / p.75</vt:lpstr>
      <vt:lpstr>      33 지진을 감지하는 동물들 / p.76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608</cp:revision>
  <cp:lastPrinted>2024-10-27T11:19:17Z</cp:lastPrinted>
  <dcterms:created xsi:type="dcterms:W3CDTF">2018-12-11T01:44:20Z</dcterms:created>
  <dcterms:modified xsi:type="dcterms:W3CDTF">2024-11-11T13:46:27Z</dcterms:modified>
</cp:coreProperties>
</file>