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672556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10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지각동사의 의미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지각동사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동사원형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10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p.72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지각동사의 의미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     I </a:t>
            </a:r>
            <a:r>
              <a:rPr lang="en-US" altLang="ko-KR" sz="2000" b="1" dirty="0">
                <a:solidFill>
                  <a:srgbClr val="0070C0"/>
                </a:solidFill>
                <a:latin typeface="+mn-ea"/>
              </a:rPr>
              <a:t>saw</a:t>
            </a: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Dave play soccer.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나는 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Dave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가 </a:t>
            </a:r>
            <a:r>
              <a:rPr lang="ko-KR" altLang="en-US" sz="1500" b="1" dirty="0" err="1">
                <a:solidFill>
                  <a:schemeClr val="tx2"/>
                </a:solidFill>
                <a:latin typeface="+mn-ea"/>
              </a:rPr>
              <a:t>축구하는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 것을 </a:t>
            </a:r>
            <a:r>
              <a:rPr lang="ko-KR" altLang="en-US" sz="1500" b="1" u="sng" dirty="0">
                <a:solidFill>
                  <a:schemeClr val="tx2"/>
                </a:solidFill>
                <a:latin typeface="+mn-ea"/>
              </a:rPr>
              <a:t>보았다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보고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(see, watch),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듣고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(hear),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느끼고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(feel),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냄새를 맡는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(smell) </a:t>
            </a: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감각을 나타내는 동사를</a:t>
            </a:r>
          </a:p>
          <a:p>
            <a:pPr>
              <a:spcBef>
                <a:spcPct val="50000"/>
              </a:spcBef>
              <a:defRPr/>
            </a:pPr>
            <a:r>
              <a:rPr lang="ko-KR" altLang="en-US" sz="1300" dirty="0">
                <a:solidFill>
                  <a:schemeClr val="tx2"/>
                </a:solidFill>
                <a:latin typeface="+mn-ea"/>
              </a:rPr>
              <a:t>    지각동사라고 한다</a:t>
            </a:r>
            <a:r>
              <a:rPr lang="en-US" altLang="ko-KR" sz="1300" dirty="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지각동사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목적어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동사원형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heard the baby cry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그 아기가 우는 것을 들었다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「지각동사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목적어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동사원형」은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가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하는 것을 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/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듣다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/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느끼다’ 등을 의미한다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진행 중인 동작을 강조할 때는 「지각동사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목적어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현재분사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[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동사원형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-ing]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」로 쓸 수 있다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10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saw her kids ( play / to play ) outside.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heard someone ( knock / knocked ) on the door.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watched her ( goes / going ) into the library.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felt the sun warms his skin. 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smelled something burns in the kitchen. 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43925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10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saw her kids ( play / to play ) outside.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heard someone ( knock / knocked ) on the door.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watched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her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( goes / going ) into the library.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felt the sun warms his skin. 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smelled something burns in the kitchen. 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3332116" y="1984068"/>
            <a:ext cx="61071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3566463" y="2582535"/>
            <a:ext cx="815284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3756037" y="3216497"/>
            <a:ext cx="727977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EE689291-8234-45DE-9682-EC07C5C85F2E}"/>
              </a:ext>
            </a:extLst>
          </p:cNvPr>
          <p:cNvGrpSpPr/>
          <p:nvPr/>
        </p:nvGrpSpPr>
        <p:grpSpPr>
          <a:xfrm>
            <a:off x="6207045" y="4691740"/>
            <a:ext cx="2738116" cy="942740"/>
            <a:chOff x="5281759" y="4691740"/>
            <a:chExt cx="2738116" cy="942740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4BDAE790-987C-4FD1-90A3-0D4DC4C27579}"/>
                </a:ext>
              </a:extLst>
            </p:cNvPr>
            <p:cNvSpPr/>
            <p:nvPr/>
          </p:nvSpPr>
          <p:spPr>
            <a:xfrm>
              <a:off x="5281759" y="4800600"/>
              <a:ext cx="1323198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warms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8BA07FC1-B787-4431-902A-02914FCA759F}"/>
                </a:ext>
              </a:extLst>
            </p:cNvPr>
            <p:cNvSpPr/>
            <p:nvPr/>
          </p:nvSpPr>
          <p:spPr>
            <a:xfrm>
              <a:off x="6696677" y="4691740"/>
              <a:ext cx="1323198" cy="3374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60000"/>
                </a:lnSpc>
              </a:pPr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warm</a:t>
              </a:r>
            </a:p>
            <a:p>
              <a:pPr algn="ctr">
                <a:lnSpc>
                  <a:spcPct val="80000"/>
                </a:lnSpc>
              </a:pPr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[warming]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6DF4A2B3-BAEA-46F2-9614-43F316F0B7F2}"/>
                </a:ext>
              </a:extLst>
            </p:cNvPr>
            <p:cNvSpPr/>
            <p:nvPr/>
          </p:nvSpPr>
          <p:spPr>
            <a:xfrm>
              <a:off x="5281759" y="5405880"/>
              <a:ext cx="1323198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burns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9C1CC75B-50A5-4E21-9210-4A62673BB8AC}"/>
                </a:ext>
              </a:extLst>
            </p:cNvPr>
            <p:cNvSpPr/>
            <p:nvPr/>
          </p:nvSpPr>
          <p:spPr>
            <a:xfrm>
              <a:off x="6696677" y="5405880"/>
              <a:ext cx="1323198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burning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1742</TotalTime>
  <Words>356</Words>
  <Application>Microsoft Office PowerPoint</Application>
  <PresentationFormat>화면 슬라이드 쇼(4:3)</PresentationFormat>
  <Paragraphs>56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10  Grammar  p.72 </vt:lpstr>
      <vt:lpstr>      Unit 10 추가 Drill 문제 </vt:lpstr>
      <vt:lpstr>      Unit 10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636</cp:revision>
  <cp:lastPrinted>2024-10-31T05:43:44Z</cp:lastPrinted>
  <dcterms:created xsi:type="dcterms:W3CDTF">2018-12-11T01:44:20Z</dcterms:created>
  <dcterms:modified xsi:type="dcterms:W3CDTF">2024-10-31T07:36:30Z</dcterms:modified>
</cp:coreProperties>
</file>