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848"/>
    <a:srgbClr val="FF7979"/>
    <a:srgbClr val="F87062"/>
    <a:srgbClr val="F5422F"/>
    <a:srgbClr val="FF8029"/>
    <a:srgbClr val="FF5757"/>
    <a:srgbClr val="D65914"/>
    <a:srgbClr val="777777"/>
    <a:srgbClr val="8835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16" autoAdjust="0"/>
    <p:restoredTop sz="94660"/>
  </p:normalViewPr>
  <p:slideViewPr>
    <p:cSldViewPr snapToGrid="0">
      <p:cViewPr varScale="1">
        <p:scale>
          <a:sx n="114" d="100"/>
          <a:sy n="114" d="100"/>
        </p:scale>
        <p:origin x="16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rgbClr val="FF7848"/>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2</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10</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81725"/>
            <a:ext cx="2495789" cy="33846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28</a:t>
            </a:r>
            <a:r>
              <a:rPr lang="en-US" altLang="ko-KR" sz="2000">
                <a:solidFill>
                  <a:schemeClr val="bg1"/>
                </a:solidFill>
                <a:latin typeface="HY견고딕" panose="02030600000101010101" pitchFamily="18" charset="-127"/>
                <a:ea typeface="HY견고딕" panose="02030600000101010101" pitchFamily="18" charset="-127"/>
              </a:rPr>
              <a:t> </a:t>
            </a:r>
            <a:r>
              <a:rPr lang="ko-KR" altLang="en-US" sz="2000">
                <a:solidFill>
                  <a:schemeClr val="bg1"/>
                </a:solidFill>
                <a:latin typeface="HY견고딕" panose="02030600000101010101" pitchFamily="18" charset="-127"/>
                <a:ea typeface="HY견고딕" panose="02030600000101010101" pitchFamily="18" charset="-127"/>
              </a:rPr>
              <a:t>외로운 개에게 생긴 뜻밖의 가족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p.68</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3264483"/>
          </a:xfrm>
          <a:prstGeom prst="rect">
            <a:avLst/>
          </a:prstGeom>
        </p:spPr>
        <p:txBody>
          <a:bodyPr wrap="square">
            <a:spAutoFit/>
          </a:bodyPr>
          <a:lstStyle/>
          <a:p>
            <a:pPr algn="just">
              <a:lnSpc>
                <a:spcPct val="150000"/>
              </a:lnSpc>
            </a:pPr>
            <a:r>
              <a:rPr lang="en-US" altLang="ko-KR" sz="2000" dirty="0">
                <a:latin typeface="+mn-ea"/>
              </a:rPr>
              <a:t>  Daniel was an old, lonely dog in England. He often </a:t>
            </a:r>
            <a:r>
              <a:rPr lang="en-US" altLang="ko-KR" sz="2000" b="1" dirty="0">
                <a:solidFill>
                  <a:srgbClr val="FF6600"/>
                </a:solidFill>
                <a:latin typeface="+mn-ea"/>
              </a:rPr>
              <a:t>saw ducklings swim </a:t>
            </a:r>
            <a:r>
              <a:rPr lang="en-US" altLang="ko-KR" sz="2000" dirty="0">
                <a:latin typeface="+mn-ea"/>
              </a:rPr>
              <a:t>in a pond. He noticed they were without their mother. One day, the ducklings came up to Daniel and stayed close to him. Perhaps they saw him as their father. From that day, they followed him everywhere. Daniel began to care for them like he was their father. Then they were not lonely anymore. Daniel and the ducklings became a happy family.</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29</a:t>
            </a:r>
            <a:r>
              <a:rPr lang="ko-KR" altLang="en-US" sz="2000">
                <a:solidFill>
                  <a:schemeClr val="bg1"/>
                </a:solidFill>
                <a:latin typeface="HY견고딕" panose="02030600000101010101" pitchFamily="18" charset="-127"/>
                <a:ea typeface="HY견고딕" panose="02030600000101010101" pitchFamily="18" charset="-127"/>
              </a:rPr>
              <a:t> 플랫폼이 무엇인가요</a:t>
            </a:r>
            <a:r>
              <a:rPr lang="en-US" altLang="ko-KR" sz="2000">
                <a:solidFill>
                  <a:schemeClr val="bg1"/>
                </a:solidFill>
                <a:latin typeface="HY견고딕" panose="02030600000101010101" pitchFamily="18" charset="-127"/>
                <a:ea typeface="HY견고딕" panose="02030600000101010101" pitchFamily="18" charset="-127"/>
              </a:rPr>
              <a:t>?</a:t>
            </a:r>
            <a:r>
              <a:rPr lang="ko-KR" altLang="en-US"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p.69</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020A807B-6BE1-449D-906A-66876CB512FA}"/>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A long time ago, a “platform” was just a flat piece of wood. Later, trains appeared. Then it became a place for waiting. Today, a platform means a website. We can </a:t>
            </a:r>
            <a:r>
              <a:rPr lang="en-US" altLang="ko-KR" sz="2000" b="1" dirty="0">
                <a:solidFill>
                  <a:srgbClr val="FF6600"/>
                </a:solidFill>
                <a:latin typeface="+mn-ea"/>
              </a:rPr>
              <a:t>see people talk and search</a:t>
            </a:r>
            <a:r>
              <a:rPr lang="en-US" altLang="ko-KR" sz="2000" dirty="0">
                <a:latin typeface="+mn-ea"/>
              </a:rPr>
              <a:t> there. Google and YouTube are big platforms. We do many important things there. We share ideas and watch fun videos.</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3</a:t>
            </a:r>
            <a:r>
              <a:rPr lang="en-US" altLang="ko-KR" sz="2000">
                <a:solidFill>
                  <a:schemeClr val="bg1"/>
                </a:solidFill>
                <a:latin typeface="HY견고딕" panose="02030600000101010101" pitchFamily="18" charset="-127"/>
                <a:ea typeface="HY견고딕" panose="02030600000101010101" pitchFamily="18" charset="-127"/>
              </a:rPr>
              <a:t>0</a:t>
            </a:r>
            <a:r>
              <a:rPr lang="ko-KR" altLang="en-US" sz="2000">
                <a:solidFill>
                  <a:schemeClr val="bg1"/>
                </a:solidFill>
                <a:latin typeface="HY견고딕" panose="02030600000101010101" pitchFamily="18" charset="-127"/>
                <a:ea typeface="HY견고딕" panose="02030600000101010101" pitchFamily="18" charset="-127"/>
              </a:rPr>
              <a:t> 앵무새가 말한 숫자의 정체는</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p.70</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018AAD51-D0F6-4402-BB03-343CE6C0C026}"/>
              </a:ext>
            </a:extLst>
          </p:cNvPr>
          <p:cNvSpPr/>
          <p:nvPr/>
        </p:nvSpPr>
        <p:spPr>
          <a:xfrm>
            <a:off x="662729" y="1057934"/>
            <a:ext cx="7793373" cy="5029582"/>
          </a:xfrm>
          <a:prstGeom prst="rect">
            <a:avLst/>
          </a:prstGeom>
        </p:spPr>
        <p:txBody>
          <a:bodyPr wrap="square">
            <a:spAutoFit/>
          </a:bodyPr>
          <a:lstStyle/>
          <a:p>
            <a:pPr algn="just">
              <a:lnSpc>
                <a:spcPct val="130000"/>
              </a:lnSpc>
            </a:pPr>
            <a:r>
              <a:rPr lang="en-US" altLang="ko-KR" sz="2000" dirty="0">
                <a:latin typeface="+mn-ea"/>
              </a:rPr>
              <a:t>  John was walking down a street. Then he saw a parrot with a broken wing under a tree. When he stopped and looked at it, the bird chirped out some numbers.</a:t>
            </a:r>
          </a:p>
          <a:p>
            <a:pPr indent="-1080000" algn="just">
              <a:lnSpc>
                <a:spcPct val="130000"/>
              </a:lnSpc>
            </a:pPr>
            <a:endParaRPr lang="en-US" altLang="ko-KR" sz="1000" dirty="0">
              <a:latin typeface="+mn-ea"/>
            </a:endParaRPr>
          </a:p>
          <a:p>
            <a:pPr marL="457200" indent="-457200" algn="just">
              <a:lnSpc>
                <a:spcPct val="130000"/>
              </a:lnSpc>
              <a:buAutoNum type="alphaUcParenBoth"/>
            </a:pPr>
            <a:r>
              <a:rPr lang="en-US" altLang="ko-KR" sz="2000" dirty="0">
                <a:latin typeface="+mn-ea"/>
              </a:rPr>
              <a:t>It kept saying the same numbers. John thought, “Maybe it’s a phone number.” So he called the number on his phone. </a:t>
            </a:r>
          </a:p>
          <a:p>
            <a:pPr algn="just">
              <a:lnSpc>
                <a:spcPct val="130000"/>
              </a:lnSpc>
            </a:pPr>
            <a:endParaRPr lang="en-US" altLang="ko-KR" sz="1000" dirty="0">
              <a:latin typeface="+mn-ea"/>
            </a:endParaRPr>
          </a:p>
          <a:p>
            <a:pPr marL="432000" indent="-432000" algn="just">
              <a:lnSpc>
                <a:spcPct val="130000"/>
              </a:lnSpc>
            </a:pPr>
            <a:r>
              <a:rPr lang="en-US" altLang="ko-KR" sz="2000" dirty="0">
                <a:latin typeface="+mn-ea"/>
              </a:rPr>
              <a:t>(B) John was surprised. He knew that some parrots could say words. But he never </a:t>
            </a:r>
            <a:r>
              <a:rPr lang="en-US" altLang="ko-KR" sz="2000" b="1" dirty="0">
                <a:solidFill>
                  <a:srgbClr val="FF6600"/>
                </a:solidFill>
                <a:latin typeface="+mn-ea"/>
              </a:rPr>
              <a:t>heard parrots say </a:t>
            </a:r>
            <a:r>
              <a:rPr lang="en-US" altLang="ko-KR" sz="2000" dirty="0">
                <a:latin typeface="+mn-ea"/>
              </a:rPr>
              <a:t>numbers. He was curious about the numbers, so he took the bird home.</a:t>
            </a:r>
          </a:p>
          <a:p>
            <a:pPr indent="-1080000" algn="just">
              <a:lnSpc>
                <a:spcPct val="130000"/>
              </a:lnSpc>
            </a:pPr>
            <a:endParaRPr lang="en-US" altLang="ko-KR" sz="1000" dirty="0">
              <a:latin typeface="+mn-ea"/>
            </a:endParaRPr>
          </a:p>
          <a:p>
            <a:pPr marL="432000" indent="-432000" algn="just">
              <a:lnSpc>
                <a:spcPct val="130000"/>
              </a:lnSpc>
            </a:pPr>
            <a:r>
              <a:rPr lang="en-US" altLang="ko-KR" sz="2000" dirty="0">
                <a:latin typeface="+mn-ea"/>
              </a:rPr>
              <a:t>(C) A woman answered the phone and said, “The parrot is mine. I taught my phone number to him.” The next day, the woman came to pick up her bird and thanked John for his help.</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1590</TotalTime>
  <Words>368</Words>
  <Application>Microsoft Office PowerPoint</Application>
  <PresentationFormat>화면 슬라이드 쇼(4:3)</PresentationFormat>
  <Paragraphs>23</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28 외로운 개에게 생긴 뜻밖의 가족 / p.68 </vt:lpstr>
      <vt:lpstr>      29 플랫폼이 무엇인가요? / p.69</vt:lpstr>
      <vt:lpstr>      30 앵무새가 말한 숫자의 정체는? / p.70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609</cp:revision>
  <cp:lastPrinted>2024-10-27T11:20:19Z</cp:lastPrinted>
  <dcterms:created xsi:type="dcterms:W3CDTF">2018-12-11T01:44:20Z</dcterms:created>
  <dcterms:modified xsi:type="dcterms:W3CDTF">2024-11-11T13:45:55Z</dcterms:modified>
</cp:coreProperties>
</file>