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7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465599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09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ask +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to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want +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to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09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p.66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1332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ask +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to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asked John to help 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me.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John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에게 나를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도와 달라고 부탁했다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ask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목적어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to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부정사」는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에게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해 달라고 부탁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(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요청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)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하다’라는 의미이다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1332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want +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to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We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want you to join 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our club.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우리는 네가 우리 동아리에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가입하기를 원한다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want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목적어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to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부정사」는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하기를 원하다’라는 의미이다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09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asked me ( tell / to tell ) the truth.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coach wants the players ( practice / to practice )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hard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teacher asked the students ( being / to be ) quiet.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asked his friend came early.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They want her follows the rules.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85290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09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asked me ( tell / to tell ) the truth.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coach wants the players ( practice / to practice )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hard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teacher asked the students ( being / to be ) quiet.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asked his friend came early.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They want her follows the rules.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3556565" y="1975679"/>
            <a:ext cx="770101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5839749" y="2607702"/>
            <a:ext cx="1323198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5880682" y="3199719"/>
            <a:ext cx="699108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EE689291-8234-45DE-9682-EC07C5C85F2E}"/>
              </a:ext>
            </a:extLst>
          </p:cNvPr>
          <p:cNvGrpSpPr/>
          <p:nvPr/>
        </p:nvGrpSpPr>
        <p:grpSpPr>
          <a:xfrm>
            <a:off x="5281759" y="4800600"/>
            <a:ext cx="2738116" cy="833880"/>
            <a:chOff x="5281759" y="4800600"/>
            <a:chExt cx="2738116" cy="833880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4BDAE790-987C-4FD1-90A3-0D4DC4C27579}"/>
                </a:ext>
              </a:extLst>
            </p:cNvPr>
            <p:cNvSpPr/>
            <p:nvPr/>
          </p:nvSpPr>
          <p:spPr>
            <a:xfrm>
              <a:off x="5281759" y="4800600"/>
              <a:ext cx="1323198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came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8BA07FC1-B787-4431-902A-02914FCA759F}"/>
                </a:ext>
              </a:extLst>
            </p:cNvPr>
            <p:cNvSpPr/>
            <p:nvPr/>
          </p:nvSpPr>
          <p:spPr>
            <a:xfrm>
              <a:off x="6696677" y="4800600"/>
              <a:ext cx="1323198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come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6DF4A2B3-BAEA-46F2-9614-43F316F0B7F2}"/>
                </a:ext>
              </a:extLst>
            </p:cNvPr>
            <p:cNvSpPr/>
            <p:nvPr/>
          </p:nvSpPr>
          <p:spPr>
            <a:xfrm>
              <a:off x="5281759" y="5405880"/>
              <a:ext cx="1323198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follows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9C1CC75B-50A5-4E21-9210-4A62673BB8AC}"/>
                </a:ext>
              </a:extLst>
            </p:cNvPr>
            <p:cNvSpPr/>
            <p:nvPr/>
          </p:nvSpPr>
          <p:spPr>
            <a:xfrm>
              <a:off x="6696677" y="5405880"/>
              <a:ext cx="1323198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follow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1677</TotalTime>
  <Words>337</Words>
  <Application>Microsoft Office PowerPoint</Application>
  <PresentationFormat>화면 슬라이드 쇼(4:3)</PresentationFormat>
  <Paragraphs>52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09  Grammar  p.66 </vt:lpstr>
      <vt:lpstr>      Unit 09 추가 Drill 문제 </vt:lpstr>
      <vt:lpstr>      Unit 09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636</cp:revision>
  <cp:lastPrinted>2024-10-31T05:43:56Z</cp:lastPrinted>
  <dcterms:created xsi:type="dcterms:W3CDTF">2018-12-11T01:44:20Z</dcterms:created>
  <dcterms:modified xsi:type="dcterms:W3CDTF">2024-10-31T07:35:38Z</dcterms:modified>
</cp:coreProperties>
</file>