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27" autoAdjust="0"/>
    <p:restoredTop sz="94660"/>
  </p:normalViewPr>
  <p:slideViewPr>
    <p:cSldViewPr snapToGrid="0">
      <p:cViewPr varScale="1">
        <p:scale>
          <a:sx n="114" d="100"/>
          <a:sy n="114" d="100"/>
        </p:scale>
        <p:origin x="165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09</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25</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누가 아메리카 대륙을 발견했다고</a:t>
            </a:r>
            <a:r>
              <a:rPr lang="en-US" altLang="ko-KR" sz="2000">
                <a:solidFill>
                  <a:schemeClr val="bg1"/>
                </a:solidFill>
                <a:latin typeface="HY견고딕" panose="02030600000101010101" pitchFamily="18" charset="-127"/>
                <a:ea typeface="HY견고딕" panose="02030600000101010101" pitchFamily="18" charset="-127"/>
              </a:rPr>
              <a:t>?</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p.62</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It’s world history class. The students gather around a large map. The teacher </a:t>
            </a:r>
            <a:r>
              <a:rPr lang="en-US" altLang="ko-KR" sz="2000" b="1" dirty="0">
                <a:solidFill>
                  <a:srgbClr val="FF6600"/>
                </a:solidFill>
                <a:latin typeface="+mn-ea"/>
              </a:rPr>
              <a:t>asks the students to find </a:t>
            </a:r>
            <a:r>
              <a:rPr lang="en-US" altLang="ko-KR" sz="2000" dirty="0">
                <a:latin typeface="+mn-ea"/>
              </a:rPr>
              <a:t>certain countries. He starts with Ella. “Where is America?” </a:t>
            </a:r>
          </a:p>
          <a:p>
            <a:pPr algn="just">
              <a:lnSpc>
                <a:spcPct val="150000"/>
              </a:lnSpc>
            </a:pPr>
            <a:r>
              <a:rPr lang="en-US" altLang="ko-KR" sz="2000" dirty="0">
                <a:latin typeface="+mn-ea"/>
              </a:rPr>
              <a:t>  Ella points to a spot on the map and says, “It’s here.”</a:t>
            </a:r>
          </a:p>
          <a:p>
            <a:pPr algn="just">
              <a:lnSpc>
                <a:spcPct val="150000"/>
              </a:lnSpc>
            </a:pPr>
            <a:r>
              <a:rPr lang="en-US" altLang="ko-KR" sz="2000" dirty="0">
                <a:latin typeface="+mn-ea"/>
              </a:rPr>
              <a:t>  “Very good,” says the teacher with a smile.</a:t>
            </a:r>
          </a:p>
          <a:p>
            <a:pPr algn="just">
              <a:lnSpc>
                <a:spcPct val="150000"/>
              </a:lnSpc>
            </a:pPr>
            <a:r>
              <a:rPr lang="en-US" altLang="ko-KR" sz="2000" dirty="0">
                <a:latin typeface="+mn-ea"/>
              </a:rPr>
              <a:t>  Then he asks Jack, “Who discovered America?” </a:t>
            </a:r>
          </a:p>
          <a:p>
            <a:pPr algn="just">
              <a:lnSpc>
                <a:spcPct val="150000"/>
              </a:lnSpc>
            </a:pPr>
            <a:r>
              <a:rPr lang="en-US" altLang="ko-KR" sz="2000" dirty="0">
                <a:latin typeface="+mn-ea"/>
              </a:rPr>
              <a:t>  Jack answers, “</a:t>
            </a:r>
            <a:r>
              <a:rPr lang="en-US" altLang="ko-KR" sz="2000" u="sng" dirty="0">
                <a:latin typeface="+mn-ea"/>
              </a:rPr>
              <a:t>Ella did!</a:t>
            </a:r>
            <a:r>
              <a:rPr lang="en-US" altLang="ko-KR" sz="2000" dirty="0">
                <a:latin typeface="+mn-ea"/>
              </a:rPr>
              <a:t>”</a:t>
            </a:r>
          </a:p>
          <a:p>
            <a:pPr algn="just">
              <a:lnSpc>
                <a:spcPct val="150000"/>
              </a:lnSpc>
            </a:pPr>
            <a:r>
              <a:rPr lang="en-US" altLang="ko-KR" sz="2000" dirty="0">
                <a:latin typeface="+mn-ea"/>
              </a:rPr>
              <a:t>  The whole class bursts into laughter.</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26</a:t>
            </a:r>
            <a:r>
              <a:rPr lang="ko-KR" altLang="en-US" sz="2000">
                <a:solidFill>
                  <a:schemeClr val="bg1"/>
                </a:solidFill>
                <a:latin typeface="HY견고딕" panose="02030600000101010101" pitchFamily="18" charset="-127"/>
                <a:ea typeface="HY견고딕" panose="02030600000101010101" pitchFamily="18" charset="-127"/>
              </a:rPr>
              <a:t> 세계적인 회사 이름은 어떻게 지어졌을까</a:t>
            </a:r>
            <a:r>
              <a:rPr lang="en-US" altLang="ko-KR" sz="2000">
                <a:solidFill>
                  <a:schemeClr val="bg1"/>
                </a:solidFill>
                <a:latin typeface="HY견고딕" panose="02030600000101010101" pitchFamily="18" charset="-127"/>
                <a:ea typeface="HY견고딕" panose="02030600000101010101" pitchFamily="18" charset="-127"/>
              </a:rPr>
              <a:t>?</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p.63</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Steve Jobs started a computer company in 1976. However, it did not have a name in the beginning. One day, he </a:t>
            </a:r>
            <a:r>
              <a:rPr lang="en-US" altLang="ko-KR" sz="2000" b="1" dirty="0">
                <a:solidFill>
                  <a:srgbClr val="FF6600"/>
                </a:solidFill>
                <a:latin typeface="+mn-ea"/>
              </a:rPr>
              <a:t>asked his team to think of </a:t>
            </a:r>
            <a:r>
              <a:rPr lang="en-US" altLang="ko-KR" sz="2000" dirty="0">
                <a:latin typeface="+mn-ea"/>
              </a:rPr>
              <a:t>a name for it. He said, “Find a name by five o’clock. If you don’t, it’ll be Apple.” The team worked hard to gather ideas. However, no one came up with an idea by the deadline. So Jobs named the company Apple. Why Apple? Apple was his favorite fruit.</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27</a:t>
            </a:r>
            <a:r>
              <a:rPr lang="ko-KR" altLang="en-US" sz="2000">
                <a:solidFill>
                  <a:schemeClr val="bg1"/>
                </a:solidFill>
                <a:latin typeface="HY견고딕" panose="02030600000101010101" pitchFamily="18" charset="-127"/>
                <a:ea typeface="HY견고딕" panose="02030600000101010101" pitchFamily="18" charset="-127"/>
              </a:rPr>
              <a:t> 미래의 자동차</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p.64</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4187813"/>
          </a:xfrm>
          <a:prstGeom prst="rect">
            <a:avLst/>
          </a:prstGeom>
        </p:spPr>
        <p:txBody>
          <a:bodyPr wrap="square">
            <a:spAutoFit/>
          </a:bodyPr>
          <a:lstStyle/>
          <a:p>
            <a:pPr algn="just">
              <a:lnSpc>
                <a:spcPct val="150000"/>
              </a:lnSpc>
            </a:pPr>
            <a:r>
              <a:rPr lang="en-US" altLang="ko-KR" sz="2000" dirty="0">
                <a:latin typeface="+mn-ea"/>
              </a:rPr>
              <a:t>  Cars in the future will be very smart. They won’t need a driver because they will run themselves. People </a:t>
            </a:r>
            <a:r>
              <a:rPr lang="en-US" altLang="ko-KR" sz="2000" b="1" dirty="0">
                <a:solidFill>
                  <a:srgbClr val="FF6600"/>
                </a:solidFill>
                <a:latin typeface="+mn-ea"/>
              </a:rPr>
              <a:t>want their cars to be </a:t>
            </a:r>
            <a:r>
              <a:rPr lang="en-US" altLang="ko-KR" sz="2000" dirty="0">
                <a:latin typeface="+mn-ea"/>
              </a:rPr>
              <a:t>safe. Don’t worry! These self-driving cars will ___________________. They will use cameras and sensors while they drive. The cars will see the road and communicate with one another. This will help them avoid accidents. There will be no traffic lights on the streets. But the cars will know when to go and stop. Passengers can relax in the cars. They can watch videos or enjoy snacks. The cars will be like their living rooms. How convenient!</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1585</TotalTime>
  <Words>362</Words>
  <Application>Microsoft Office PowerPoint</Application>
  <PresentationFormat>화면 슬라이드 쇼(4:3)</PresentationFormat>
  <Paragraphs>22</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25 누가 아메리카 대륙을 발견했다고? / p.62 </vt:lpstr>
      <vt:lpstr>      26 세계적인 회사 이름은 어떻게 지어졌을까? / p.63</vt:lpstr>
      <vt:lpstr>      27 미래의 자동차 / p.64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612</cp:revision>
  <cp:lastPrinted>2024-10-27T11:21:02Z</cp:lastPrinted>
  <dcterms:created xsi:type="dcterms:W3CDTF">2018-12-11T01:44:20Z</dcterms:created>
  <dcterms:modified xsi:type="dcterms:W3CDTF">2024-11-11T13:40:38Z</dcterms:modified>
</cp:coreProperties>
</file>