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2622398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08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사역동사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make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동사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help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08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p.60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사역동사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make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Mom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made me clean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my room.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엄마는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내가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내 방을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청소하게 만들었다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‘어떤 행동을 하도록 시킨다’는 의미를 나타낼 때 쓰는 동사를 ‘사역동사’라고 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3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사역동사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make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는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make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동사원형」으로 쓰고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‘~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하도록 만들다’를 의미한다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12331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동사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help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helped him (to) move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the box.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그가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그 상자를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옮기는 것을 도왔다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help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가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하는 것을 돕다’를 의미할 때는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help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/to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08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song made her ( felt / feel ) happy.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teacher helped him ( solving / to solve ) the problem.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noise made the baby ( wake / to wake ) up.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helped my father cooking dinner.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movie made many people to cry.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1004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08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song made her ( felt / feel ) happy.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teacher helped him ( solving / to solve ) the problem.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noise made the baby ( wake / to wake ) up.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helped my father cooking dinner.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movie made many people to cry.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4171019" y="1967290"/>
            <a:ext cx="54000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5144137" y="2582535"/>
            <a:ext cx="103015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4302000" y="3208108"/>
            <a:ext cx="76495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BDAE790-987C-4FD1-90A3-0D4DC4C27579}"/>
              </a:ext>
            </a:extLst>
          </p:cNvPr>
          <p:cNvSpPr/>
          <p:nvPr/>
        </p:nvSpPr>
        <p:spPr>
          <a:xfrm>
            <a:off x="6309019" y="4800600"/>
            <a:ext cx="108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cooking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BA07FC1-B787-4431-902A-02914FCA759F}"/>
              </a:ext>
            </a:extLst>
          </p:cNvPr>
          <p:cNvSpPr/>
          <p:nvPr/>
        </p:nvSpPr>
        <p:spPr>
          <a:xfrm>
            <a:off x="7634790" y="4800600"/>
            <a:ext cx="1281094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(to) cook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DF4A2B3-BAEA-46F2-9614-43F316F0B7F2}"/>
              </a:ext>
            </a:extLst>
          </p:cNvPr>
          <p:cNvSpPr/>
          <p:nvPr/>
        </p:nvSpPr>
        <p:spPr>
          <a:xfrm>
            <a:off x="6309019" y="5421875"/>
            <a:ext cx="108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to cry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C1CC75B-50A5-4E21-9210-4A62673BB8AC}"/>
              </a:ext>
            </a:extLst>
          </p:cNvPr>
          <p:cNvSpPr/>
          <p:nvPr/>
        </p:nvSpPr>
        <p:spPr>
          <a:xfrm>
            <a:off x="7732326" y="5421875"/>
            <a:ext cx="1080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cry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1694</TotalTime>
  <Words>351</Words>
  <Application>Microsoft Office PowerPoint</Application>
  <PresentationFormat>화면 슬라이드 쇼(4:3)</PresentationFormat>
  <Paragraphs>51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08  Grammar  p.60 </vt:lpstr>
      <vt:lpstr>      Unit 08 추가 Drill 문제 </vt:lpstr>
      <vt:lpstr>      Unit 08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638</cp:revision>
  <cp:lastPrinted>2024-10-31T05:44:12Z</cp:lastPrinted>
  <dcterms:created xsi:type="dcterms:W3CDTF">2018-12-11T01:44:20Z</dcterms:created>
  <dcterms:modified xsi:type="dcterms:W3CDTF">2024-10-31T07:34:47Z</dcterms:modified>
</cp:coreProperties>
</file>