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114" d="100"/>
          <a:sy n="114" d="100"/>
        </p:scale>
        <p:origin x="15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08</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22</a:t>
            </a:r>
            <a:r>
              <a:rPr lang="en-US" altLang="ko-KR" sz="2000">
                <a:solidFill>
                  <a:schemeClr val="bg1"/>
                </a:solidFill>
                <a:latin typeface="HY견고딕" panose="02030600000101010101" pitchFamily="18" charset="-127"/>
                <a:ea typeface="HY견고딕" panose="02030600000101010101" pitchFamily="18" charset="-127"/>
              </a:rPr>
              <a:t> AI</a:t>
            </a:r>
            <a:r>
              <a:rPr lang="ko-KR" altLang="en-US" sz="2000">
                <a:solidFill>
                  <a:schemeClr val="bg1"/>
                </a:solidFill>
                <a:latin typeface="HY견고딕" panose="02030600000101010101" pitchFamily="18" charset="-127"/>
                <a:ea typeface="HY견고딕" panose="02030600000101010101" pitchFamily="18" charset="-127"/>
              </a:rPr>
              <a:t>로 증명사진 만들기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Do you need a new ID photo? Just give one of your pictures to AI. AI will look at it and make a nice ID photo for you quickly. ⓐAI can change your clothes. ⓑIt can also </a:t>
            </a:r>
            <a:r>
              <a:rPr lang="en-US" altLang="ko-KR" sz="2000" b="1" dirty="0">
                <a:solidFill>
                  <a:srgbClr val="FF6600"/>
                </a:solidFill>
                <a:latin typeface="+mn-ea"/>
              </a:rPr>
              <a:t>make you smile</a:t>
            </a:r>
            <a:r>
              <a:rPr lang="en-US" altLang="ko-KR" sz="2000" dirty="0">
                <a:latin typeface="+mn-ea"/>
              </a:rPr>
              <a:t>. ⓒYou may not like some parts of the background. ⓓAI can change or even erase them, too. ⓔAI pictures are popular with children. Now your photo is ready! Just download it. It is quick and simple.</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23</a:t>
            </a:r>
            <a:r>
              <a:rPr lang="ko-KR" altLang="en-US" sz="2000">
                <a:solidFill>
                  <a:schemeClr val="bg1"/>
                </a:solidFill>
                <a:latin typeface="HY견고딕" panose="02030600000101010101" pitchFamily="18" charset="-127"/>
                <a:ea typeface="HY견고딕" panose="02030600000101010101" pitchFamily="18" charset="-127"/>
              </a:rPr>
              <a:t> 파란색의 다양한 의미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p.57</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Long ago, people believed the blue sky was the home of the gods. So blue </a:t>
            </a:r>
            <a:r>
              <a:rPr lang="en-US" altLang="ko-KR" sz="2000" b="1" dirty="0">
                <a:solidFill>
                  <a:srgbClr val="FF6600"/>
                </a:solidFill>
                <a:latin typeface="+mn-ea"/>
              </a:rPr>
              <a:t>made them feel </a:t>
            </a:r>
            <a:r>
              <a:rPr lang="en-US" altLang="ko-KR" sz="2000" dirty="0">
                <a:latin typeface="+mn-ea"/>
              </a:rPr>
              <a:t>happy. In the West, many people still think that blue brings good luck. Some athletes wear blue to win. In China, however, blue can mean a new start or death. So people sometimes wear blue at funerals. Blue is a cool color. It can mean many things around the world.</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24</a:t>
            </a:r>
            <a:r>
              <a:rPr lang="ko-KR" altLang="en-US" sz="2000">
                <a:solidFill>
                  <a:schemeClr val="bg1"/>
                </a:solidFill>
                <a:latin typeface="HY견고딕" panose="02030600000101010101" pitchFamily="18" charset="-127"/>
                <a:ea typeface="HY견고딕" panose="02030600000101010101" pitchFamily="18" charset="-127"/>
              </a:rPr>
              <a:t> 새 친구를 사귀려면 눈을 맞추세요</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p.58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You are at a party. There are many boys and girls around you. This is a good chance to make new friends. How do you start? Use eye contact. ( ⓐ ) If people look at you often, they may be interested in you. ( ⓑ ) If you like them, look back at them. ( ⓒ ) This can </a:t>
            </a:r>
            <a:r>
              <a:rPr lang="en-US" altLang="ko-KR" sz="2000" b="1" dirty="0">
                <a:solidFill>
                  <a:srgbClr val="FF6600"/>
                </a:solidFill>
                <a:latin typeface="+mn-ea"/>
              </a:rPr>
              <a:t>make them feel </a:t>
            </a:r>
            <a:r>
              <a:rPr lang="en-US" altLang="ko-KR" sz="2000" dirty="0">
                <a:latin typeface="+mn-ea"/>
              </a:rPr>
              <a:t>uncomfortable. ( ⓓ ) Do you want to make your eye contact more friendly? ( ⓔ ) Then just smile when you look at people. This will </a:t>
            </a:r>
            <a:r>
              <a:rPr lang="en-US" altLang="ko-KR" sz="2000" b="1" dirty="0">
                <a:solidFill>
                  <a:srgbClr val="FF6600"/>
                </a:solidFill>
                <a:latin typeface="+mn-ea"/>
              </a:rPr>
              <a:t>help them approach</a:t>
            </a:r>
            <a:r>
              <a:rPr lang="en-US" altLang="ko-KR" sz="2000" dirty="0">
                <a:latin typeface="+mn-ea"/>
              </a:rPr>
              <a:t> you more easily.</a:t>
            </a:r>
          </a:p>
        </p:txBody>
      </p:sp>
      <p:graphicFrame>
        <p:nvGraphicFramePr>
          <p:cNvPr id="5" name="표 4">
            <a:extLst>
              <a:ext uri="{FF2B5EF4-FFF2-40B4-BE49-F238E27FC236}">
                <a16:creationId xmlns:a16="http://schemas.microsoft.com/office/drawing/2014/main" id="{B8117A31-7717-4282-BC8C-8E3EBF80D0C8}"/>
              </a:ext>
            </a:extLst>
          </p:cNvPr>
          <p:cNvGraphicFramePr>
            <a:graphicFrameLocks noGrp="1"/>
          </p:cNvGraphicFramePr>
          <p:nvPr>
            <p:extLst>
              <p:ext uri="{D42A27DB-BD31-4B8C-83A1-F6EECF244321}">
                <p14:modId xmlns:p14="http://schemas.microsoft.com/office/powerpoint/2010/main" val="802256147"/>
              </p:ext>
            </p:extLst>
          </p:nvPr>
        </p:nvGraphicFramePr>
        <p:xfrm>
          <a:off x="1279321" y="5114109"/>
          <a:ext cx="6585357" cy="464653"/>
        </p:xfrm>
        <a:graphic>
          <a:graphicData uri="http://schemas.openxmlformats.org/drawingml/2006/table">
            <a:tbl>
              <a:tblPr firstRow="1" bandRow="1">
                <a:effectLst/>
                <a:tableStyleId>{5C22544A-7EE6-4342-B048-85BDC9FD1C3A}</a:tableStyleId>
              </a:tblPr>
              <a:tblGrid>
                <a:gridCol w="6585357">
                  <a:extLst>
                    <a:ext uri="{9D8B030D-6E8A-4147-A177-3AD203B41FA5}">
                      <a16:colId xmlns:a16="http://schemas.microsoft.com/office/drawing/2014/main" val="27877287"/>
                    </a:ext>
                  </a:extLst>
                </a:gridCol>
              </a:tblGrid>
              <a:tr h="464653">
                <a:tc>
                  <a:txBody>
                    <a:bodyPr/>
                    <a:lstStyle/>
                    <a:p>
                      <a:pPr latinLnBrk="1"/>
                      <a:r>
                        <a:rPr lang="en-US" altLang="ko-KR" sz="2000" b="0" dirty="0">
                          <a:solidFill>
                            <a:schemeClr val="tx1"/>
                          </a:solidFill>
                          <a:latin typeface="+mj-ea"/>
                          <a:ea typeface="+mj-ea"/>
                        </a:rPr>
                        <a:t> But don’t look at them for too long. </a:t>
                      </a:r>
                      <a:endParaRPr lang="ko-KR" altLang="en-US" sz="2000" b="0" dirty="0">
                        <a:solidFill>
                          <a:schemeClr val="tx1"/>
                        </a:solidFill>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889430"/>
                  </a:ext>
                </a:extLst>
              </a:tr>
            </a:tbl>
          </a:graphicData>
        </a:graphic>
      </p:graphicFrame>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1588</TotalTime>
  <Words>360</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22 AI로 증명사진 만들기 / p.56 </vt:lpstr>
      <vt:lpstr>      23 파란색의 다양한 의미 / p.57</vt:lpstr>
      <vt:lpstr>      24 새 친구를 사귀려면 눈을 맞추세요 / p.58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609</cp:revision>
  <cp:lastPrinted>2024-10-27T11:21:50Z</cp:lastPrinted>
  <dcterms:created xsi:type="dcterms:W3CDTF">2018-12-11T01:44:20Z</dcterms:created>
  <dcterms:modified xsi:type="dcterms:W3CDTF">2024-11-11T13:39:35Z</dcterms:modified>
</cp:coreProperties>
</file>