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7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522792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07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make +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keep +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07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p.54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12105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make +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The news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made them sad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그 소식은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그들을 슬프게 만들었다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make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목적어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형용사」는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을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하게 만들다’를 의미한다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12105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keep +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The gloves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keep my hands warm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그 장갑은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내 손을 따뜻하게 유지해 준다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keep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목적어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형용사」는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을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하게 유지하다’를 의미한다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07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party made the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people ( happily / happy ).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Rainy weather always makes her ( sad / sadly ).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coat keeps me ( warm / warmly ) in the cold weather.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Sugar makes food sweetly.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Door locks keep our house safely.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83126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07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party made the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people ( happily / happy ).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Rainy weather always makes her ( sad / sadly ).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coat keeps me ( warm / warmly ) in the cold weather.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Sugar makes food sweetly.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Door locks keep our house safely.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5655206" y="1984068"/>
            <a:ext cx="85793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5342300" y="2590924"/>
            <a:ext cx="510042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3508284" y="3216497"/>
            <a:ext cx="795267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85EDE927-21FF-4B5B-A909-4E9EA9972791}"/>
              </a:ext>
            </a:extLst>
          </p:cNvPr>
          <p:cNvGrpSpPr/>
          <p:nvPr/>
        </p:nvGrpSpPr>
        <p:grpSpPr>
          <a:xfrm>
            <a:off x="5318619" y="4800600"/>
            <a:ext cx="2567115" cy="825491"/>
            <a:chOff x="6241409" y="4800600"/>
            <a:chExt cx="2567115" cy="825491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4BDAE790-987C-4FD1-90A3-0D4DC4C27579}"/>
                </a:ext>
              </a:extLst>
            </p:cNvPr>
            <p:cNvSpPr/>
            <p:nvPr/>
          </p:nvSpPr>
          <p:spPr>
            <a:xfrm>
              <a:off x="6241409" y="4800600"/>
              <a:ext cx="1227697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sweetly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8BA07FC1-B787-4431-902A-02914FCA759F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sweet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6DF4A2B3-BAEA-46F2-9614-43F316F0B7F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safely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9C1CC75B-50A5-4E21-9210-4A62673BB8A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safe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1679</TotalTime>
  <Words>311</Words>
  <Application>Microsoft Office PowerPoint</Application>
  <PresentationFormat>화면 슬라이드 쇼(4:3)</PresentationFormat>
  <Paragraphs>53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07  Grammar  p.54 </vt:lpstr>
      <vt:lpstr>      Unit 07 추가 Drill 문제 </vt:lpstr>
      <vt:lpstr>      Unit 07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633</cp:revision>
  <cp:lastPrinted>2024-10-31T05:44:27Z</cp:lastPrinted>
  <dcterms:created xsi:type="dcterms:W3CDTF">2018-12-11T01:44:20Z</dcterms:created>
  <dcterms:modified xsi:type="dcterms:W3CDTF">2024-10-31T07:33:56Z</dcterms:modified>
</cp:coreProperties>
</file>