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0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24936563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06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수여동사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수여동사 문장의 전환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06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p.48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수여동사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Mike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gave me a book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Mike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나에게 책 한 권을 주었다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에게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…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을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(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해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)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주다’라는 의미를 가진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give, send, buy, tell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등의 동사를 ‘수여동사’라고 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300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give + A + B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」는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A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에게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B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를 주다’를 의미한다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09893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수여동사 문장의 전환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Mike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gave a book to me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Mike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나에게 책 한 권을 주었다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give + A + B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」는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give + B + to + A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」로 바꿔 쓸 수 있다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30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06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Mike gave ( his mom / to his mom ) a hug.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My parents gave ( me / for me ) a birthday gift.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will send a Christmas card ( her / to her ).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didn’t tell anything me. 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gave to him a glass of water. 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63981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06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Mike gave ( his mom / to his mom ) a hug.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My parents gave ( me / for me ) a birthday gift.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will send a Christmas card ( her / to her ).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He didn’t tell anything me.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She gave to him a glass of water. 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2551939" y="1975679"/>
            <a:ext cx="1097271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3340505" y="2607702"/>
            <a:ext cx="44293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5446975" y="3208108"/>
            <a:ext cx="79187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85EDE927-21FF-4B5B-A909-4E9EA9972791}"/>
              </a:ext>
            </a:extLst>
          </p:cNvPr>
          <p:cNvGrpSpPr/>
          <p:nvPr/>
        </p:nvGrpSpPr>
        <p:grpSpPr>
          <a:xfrm>
            <a:off x="5382427" y="4800600"/>
            <a:ext cx="2503307" cy="825491"/>
            <a:chOff x="6305217" y="4800600"/>
            <a:chExt cx="2503307" cy="825491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4BDAE790-987C-4FD1-90A3-0D4DC4C27579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8BA07FC1-B787-4431-902A-02914FCA759F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to me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6DF4A2B3-BAEA-46F2-9614-43F316F0B7F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to him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9C1CC75B-50A5-4E21-9210-4A62673BB8A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him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1686</TotalTime>
  <Words>352</Words>
  <Application>Microsoft Office PowerPoint</Application>
  <PresentationFormat>화면 슬라이드 쇼(4:3)</PresentationFormat>
  <Paragraphs>53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06  Grammar  p.48 </vt:lpstr>
      <vt:lpstr>      Unit 06 추가 Drill 문제 </vt:lpstr>
      <vt:lpstr>      Unit 06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631</cp:revision>
  <cp:lastPrinted>2024-10-31T05:44:47Z</cp:lastPrinted>
  <dcterms:created xsi:type="dcterms:W3CDTF">2018-12-11T01:44:20Z</dcterms:created>
  <dcterms:modified xsi:type="dcterms:W3CDTF">2024-10-31T07:33:06Z</dcterms:modified>
</cp:coreProperties>
</file>