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FF7B4B"/>
    <a:srgbClr val="8C5743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526828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rgbClr val="FF7B4B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05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형용사의 원급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형용사의 비교급</a:t>
            </a:r>
            <a:endParaRPr lang="en-US" altLang="ko-KR" sz="2000" dirty="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C877DD18-E11E-4764-A54A-4F8A0BF75F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1175" y="1927444"/>
            <a:ext cx="2495789" cy="3384699"/>
          </a:xfrm>
          <a:prstGeom prst="rect">
            <a:avLst/>
          </a:prstGeom>
          <a:solidFill>
            <a:srgbClr val="8C5743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 </a:t>
            </a:r>
            <a:r>
              <a:rPr lang="en-US" altLang="ko-KR" sz="1800" dirty="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Grammar  </a:t>
            </a:r>
            <a:r>
              <a:rPr lang="en-US" altLang="ko-KR" sz="1100">
                <a:highlight>
                  <a:srgbClr val="FFFF0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p.42 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121056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형용사의 원급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Tom is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as tall as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Mike.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Tom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은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Mike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만큼 키가 크다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 dirty="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</a:t>
            </a: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두 대상의 동등함을 나타내는 형용사의 원급은 「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as +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형용사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+ as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」로 쓰고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만큼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한’으로 해석한다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형용사의 비교급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I am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taller than 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Tom.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나는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Tom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보다 키가 더 크다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두 대상을 비교하는 형용사의 비교급은 「형용사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-er + than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」으로 쓰고 ‘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~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보다 더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…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한’으로 해석한다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beautiful, difficult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와 같은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3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음절 이상의 형용사는 앞에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more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를 붙여 비교급을 만든다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2600" b="1">
              <a:solidFill>
                <a:schemeClr val="tx2"/>
              </a:solidFill>
              <a:latin typeface="맑은 고딕" pitchFamily="50" charset="-127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130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Mike is ( old / older ) than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brother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water is as ( cold / colder ) as ice.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Rabbits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are ( small as / smaller than )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elephants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sister is faster as me.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This cookie is as sweeter as candy.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952933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rgbClr val="FF7B4B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05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2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9C3A404-EDF0-49D9-89C4-955FD8D1524C}"/>
              </a:ext>
            </a:extLst>
          </p:cNvPr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Mike is ( old / older ) than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brother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 water is as ( cold / colder ) as ice.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Rabbits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are ( small as / smaller than ) elephants.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My sister is faster as me.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This cookie is as sweeter as candy.</a:t>
            </a:r>
            <a:r>
              <a:rPr lang="en-US" altLang="ko-KR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DA9CC5CD-FB22-48F0-A3D7-826B674D91FE}"/>
              </a:ext>
            </a:extLst>
          </p:cNvPr>
          <p:cNvSpPr/>
          <p:nvPr/>
        </p:nvSpPr>
        <p:spPr>
          <a:xfrm>
            <a:off x="2751197" y="1975679"/>
            <a:ext cx="70298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290DA27C-0BBB-4AB5-ADDD-C9DA630F341E}"/>
              </a:ext>
            </a:extLst>
          </p:cNvPr>
          <p:cNvSpPr/>
          <p:nvPr/>
        </p:nvSpPr>
        <p:spPr>
          <a:xfrm>
            <a:off x="3095670" y="2590924"/>
            <a:ext cx="56192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F204183E-8B46-4587-9EE7-418C0C3EB9DE}"/>
              </a:ext>
            </a:extLst>
          </p:cNvPr>
          <p:cNvSpPr/>
          <p:nvPr/>
        </p:nvSpPr>
        <p:spPr>
          <a:xfrm>
            <a:off x="3874735" y="3208108"/>
            <a:ext cx="1518450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85EDE927-21FF-4B5B-A909-4E9EA9972791}"/>
              </a:ext>
            </a:extLst>
          </p:cNvPr>
          <p:cNvGrpSpPr/>
          <p:nvPr/>
        </p:nvGrpSpPr>
        <p:grpSpPr>
          <a:xfrm>
            <a:off x="5382427" y="4800600"/>
            <a:ext cx="2503307" cy="825491"/>
            <a:chOff x="6305217" y="4800600"/>
            <a:chExt cx="2503307" cy="825491"/>
          </a:xfrm>
        </p:grpSpPr>
        <p:sp>
          <p:nvSpPr>
            <p:cNvPr id="17" name="직사각형 16">
              <a:extLst>
                <a:ext uri="{FF2B5EF4-FFF2-40B4-BE49-F238E27FC236}">
                  <a16:creationId xmlns:a16="http://schemas.microsoft.com/office/drawing/2014/main" id="{4BDAE790-987C-4FD1-90A3-0D4DC4C27579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8" name="직사각형 17">
              <a:extLst>
                <a:ext uri="{FF2B5EF4-FFF2-40B4-BE49-F238E27FC236}">
                  <a16:creationId xmlns:a16="http://schemas.microsoft.com/office/drawing/2014/main" id="{8BA07FC1-B787-4431-902A-02914FCA759F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than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직사각형 18">
              <a:extLst>
                <a:ext uri="{FF2B5EF4-FFF2-40B4-BE49-F238E27FC236}">
                  <a16:creationId xmlns:a16="http://schemas.microsoft.com/office/drawing/2014/main" id="{6DF4A2B3-BAEA-46F2-9614-43F316F0B7F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sweeter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9C1CC75B-50A5-4E21-9210-4A62673BB8A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sweet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1681</TotalTime>
  <Words>335</Words>
  <Application>Microsoft Office PowerPoint</Application>
  <PresentationFormat>화면 슬라이드 쇼(4:3)</PresentationFormat>
  <Paragraphs>54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05  Grammar  p.42 </vt:lpstr>
      <vt:lpstr>      Unit 05 추가 Drill 문제 </vt:lpstr>
      <vt:lpstr>      Unit 05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633</cp:revision>
  <cp:lastPrinted>2024-10-31T05:44:59Z</cp:lastPrinted>
  <dcterms:created xsi:type="dcterms:W3CDTF">2018-12-11T01:44:20Z</dcterms:created>
  <dcterms:modified xsi:type="dcterms:W3CDTF">2024-10-31T07:32:16Z</dcterms:modified>
</cp:coreProperties>
</file>