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sldIdLst>
    <p:sldId id="436" r:id="rId2"/>
    <p:sldId id="442" r:id="rId3"/>
    <p:sldId id="437" r:id="rId4"/>
    <p:sldId id="441" r:id="rId5"/>
  </p:sldIdLst>
  <p:sldSz cx="9144000" cy="6858000" type="screen4x3"/>
  <p:notesSz cx="9945688" cy="6858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FF7848"/>
    <a:srgbClr val="FF7979"/>
    <a:srgbClr val="F87062"/>
    <a:srgbClr val="F5422F"/>
    <a:srgbClr val="FF8029"/>
    <a:srgbClr val="FF5757"/>
    <a:srgbClr val="D65914"/>
    <a:srgbClr val="777777"/>
    <a:srgbClr val="88350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43" autoAdjust="0"/>
    <p:restoredTop sz="94660"/>
  </p:normalViewPr>
  <p:slideViewPr>
    <p:cSldViewPr snapToGrid="0">
      <p:cViewPr varScale="1">
        <p:scale>
          <a:sx n="114" d="100"/>
          <a:sy n="114" d="100"/>
        </p:scale>
        <p:origin x="1566"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머리글 개체 틀 1"/>
          <p:cNvSpPr>
            <a:spLocks noGrp="1"/>
          </p:cNvSpPr>
          <p:nvPr>
            <p:ph type="hdr" sz="quarter"/>
          </p:nvPr>
        </p:nvSpPr>
        <p:spPr>
          <a:xfrm>
            <a:off x="0" y="1"/>
            <a:ext cx="4309798" cy="344091"/>
          </a:xfrm>
          <a:prstGeom prst="rect">
            <a:avLst/>
          </a:prstGeom>
        </p:spPr>
        <p:txBody>
          <a:bodyPr vert="horz" lIns="91440" tIns="45720" rIns="91440" bIns="45720" rtlCol="0"/>
          <a:lstStyle>
            <a:lvl1pPr algn="l">
              <a:defRPr sz="1200"/>
            </a:lvl1pPr>
          </a:lstStyle>
          <a:p>
            <a:endParaRPr lang="ko-KR" altLang="en-US"/>
          </a:p>
        </p:txBody>
      </p:sp>
      <p:sp>
        <p:nvSpPr>
          <p:cNvPr id="3" name="날짜 개체 틀 2"/>
          <p:cNvSpPr>
            <a:spLocks noGrp="1"/>
          </p:cNvSpPr>
          <p:nvPr>
            <p:ph type="dt" idx="1"/>
          </p:nvPr>
        </p:nvSpPr>
        <p:spPr>
          <a:xfrm>
            <a:off x="5633588" y="1"/>
            <a:ext cx="4309798" cy="344091"/>
          </a:xfrm>
          <a:prstGeom prst="rect">
            <a:avLst/>
          </a:prstGeom>
        </p:spPr>
        <p:txBody>
          <a:bodyPr vert="horz" lIns="91440" tIns="45720" rIns="91440" bIns="45720" rtlCol="0"/>
          <a:lstStyle>
            <a:lvl1pPr algn="r">
              <a:defRPr sz="1200"/>
            </a:lvl1pPr>
          </a:lstStyle>
          <a:p>
            <a:fld id="{488E6CCC-F433-4825-AE83-CD41CE0CA138}" type="datetimeFigureOut">
              <a:rPr lang="ko-KR" altLang="en-US" smtClean="0"/>
              <a:t>2024-11-11</a:t>
            </a:fld>
            <a:endParaRPr lang="ko-KR" altLang="en-US"/>
          </a:p>
        </p:txBody>
      </p:sp>
      <p:sp>
        <p:nvSpPr>
          <p:cNvPr id="4" name="슬라이드 이미지 개체 틀 3"/>
          <p:cNvSpPr>
            <a:spLocks noGrp="1" noRot="1" noChangeAspect="1"/>
          </p:cNvSpPr>
          <p:nvPr>
            <p:ph type="sldImg" idx="2"/>
          </p:nvPr>
        </p:nvSpPr>
        <p:spPr>
          <a:xfrm>
            <a:off x="3429000" y="857250"/>
            <a:ext cx="3087688" cy="2314575"/>
          </a:xfrm>
          <a:prstGeom prst="rect">
            <a:avLst/>
          </a:prstGeom>
          <a:noFill/>
          <a:ln w="12700">
            <a:solidFill>
              <a:prstClr val="black"/>
            </a:solidFill>
          </a:ln>
        </p:spPr>
        <p:txBody>
          <a:bodyPr vert="horz" lIns="91440" tIns="45720" rIns="91440" bIns="45720" rtlCol="0" anchor="ctr"/>
          <a:lstStyle/>
          <a:p>
            <a:endParaRPr lang="ko-KR" altLang="en-US"/>
          </a:p>
        </p:txBody>
      </p:sp>
      <p:sp>
        <p:nvSpPr>
          <p:cNvPr id="5" name="슬라이드 노트 개체 틀 4"/>
          <p:cNvSpPr>
            <a:spLocks noGrp="1"/>
          </p:cNvSpPr>
          <p:nvPr>
            <p:ph type="body" sz="quarter" idx="3"/>
          </p:nvPr>
        </p:nvSpPr>
        <p:spPr>
          <a:xfrm>
            <a:off x="994569" y="3300412"/>
            <a:ext cx="7956550" cy="2700338"/>
          </a:xfrm>
          <a:prstGeom prst="rect">
            <a:avLst/>
          </a:prstGeom>
        </p:spPr>
        <p:txBody>
          <a:bodyPr vert="horz" lIns="91440" tIns="45720" rIns="91440" bIns="45720" rtlCol="0"/>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6" name="바닥글 개체 틀 5"/>
          <p:cNvSpPr>
            <a:spLocks noGrp="1"/>
          </p:cNvSpPr>
          <p:nvPr>
            <p:ph type="ftr" sz="quarter" idx="4"/>
          </p:nvPr>
        </p:nvSpPr>
        <p:spPr>
          <a:xfrm>
            <a:off x="0" y="6513910"/>
            <a:ext cx="4309798" cy="344090"/>
          </a:xfrm>
          <a:prstGeom prst="rect">
            <a:avLst/>
          </a:prstGeom>
        </p:spPr>
        <p:txBody>
          <a:bodyPr vert="horz" lIns="91440" tIns="45720" rIns="91440" bIns="45720" rtlCol="0" anchor="b"/>
          <a:lstStyle>
            <a:lvl1pPr algn="l">
              <a:defRPr sz="1200"/>
            </a:lvl1pPr>
          </a:lstStyle>
          <a:p>
            <a:endParaRPr lang="ko-KR" altLang="en-US"/>
          </a:p>
        </p:txBody>
      </p:sp>
      <p:sp>
        <p:nvSpPr>
          <p:cNvPr id="7" name="슬라이드 번호 개체 틀 6"/>
          <p:cNvSpPr>
            <a:spLocks noGrp="1"/>
          </p:cNvSpPr>
          <p:nvPr>
            <p:ph type="sldNum" sz="quarter" idx="5"/>
          </p:nvPr>
        </p:nvSpPr>
        <p:spPr>
          <a:xfrm>
            <a:off x="5633588" y="6513910"/>
            <a:ext cx="4309798" cy="344090"/>
          </a:xfrm>
          <a:prstGeom prst="rect">
            <a:avLst/>
          </a:prstGeom>
        </p:spPr>
        <p:txBody>
          <a:bodyPr vert="horz" lIns="91440" tIns="45720" rIns="91440" bIns="45720" rtlCol="0" anchor="b"/>
          <a:lstStyle>
            <a:lvl1pPr algn="r">
              <a:defRPr sz="1200"/>
            </a:lvl1pPr>
          </a:lstStyle>
          <a:p>
            <a:fld id="{BE65A3FC-0A9D-4227-B056-48C9850E83A5}" type="slidenum">
              <a:rPr lang="ko-KR" altLang="en-US" smtClean="0"/>
              <a:t>‹#›</a:t>
            </a:fld>
            <a:endParaRPr lang="ko-KR" altLang="en-US"/>
          </a:p>
        </p:txBody>
      </p:sp>
    </p:spTree>
    <p:extLst>
      <p:ext uri="{BB962C8B-B14F-4D97-AF65-F5344CB8AC3E}">
        <p14:creationId xmlns:p14="http://schemas.microsoft.com/office/powerpoint/2010/main" val="2655574474"/>
      </p:ext>
    </p:extLst>
  </p:cSld>
  <p:clrMap bg1="lt1" tx1="dk1" bg2="lt2" tx2="dk2" accent1="accent1" accent2="accent2" accent3="accent3" accent4="accent4" accent5="accent5" accent6="accent6" hlink="hlink" folHlink="folHlink"/>
  <p:notesStyle>
    <a:lvl1pPr marL="0" algn="l" defTabSz="914400" rtl="0" eaLnBrk="1" latinLnBrk="1" hangingPunct="1">
      <a:defRPr sz="1200" kern="1200">
        <a:solidFill>
          <a:schemeClr val="tx1"/>
        </a:solidFill>
        <a:latin typeface="+mn-lt"/>
        <a:ea typeface="+mn-ea"/>
        <a:cs typeface="+mn-cs"/>
      </a:defRPr>
    </a:lvl1pPr>
    <a:lvl2pPr marL="457200" algn="l" defTabSz="914400" rtl="0" eaLnBrk="1" latinLnBrk="1" hangingPunct="1">
      <a:defRPr sz="1200" kern="1200">
        <a:solidFill>
          <a:schemeClr val="tx1"/>
        </a:solidFill>
        <a:latin typeface="+mn-lt"/>
        <a:ea typeface="+mn-ea"/>
        <a:cs typeface="+mn-cs"/>
      </a:defRPr>
    </a:lvl2pPr>
    <a:lvl3pPr marL="914400" algn="l" defTabSz="914400" rtl="0" eaLnBrk="1" latinLnBrk="1" hangingPunct="1">
      <a:defRPr sz="1200" kern="1200">
        <a:solidFill>
          <a:schemeClr val="tx1"/>
        </a:solidFill>
        <a:latin typeface="+mn-lt"/>
        <a:ea typeface="+mn-ea"/>
        <a:cs typeface="+mn-cs"/>
      </a:defRPr>
    </a:lvl3pPr>
    <a:lvl4pPr marL="1371600" algn="l" defTabSz="914400" rtl="0" eaLnBrk="1" latinLnBrk="1" hangingPunct="1">
      <a:defRPr sz="1200" kern="1200">
        <a:solidFill>
          <a:schemeClr val="tx1"/>
        </a:solidFill>
        <a:latin typeface="+mn-lt"/>
        <a:ea typeface="+mn-ea"/>
        <a:cs typeface="+mn-cs"/>
      </a:defRPr>
    </a:lvl4pPr>
    <a:lvl5pPr marL="1828800" algn="l" defTabSz="914400" rtl="0" eaLnBrk="1" latinLnBrk="1" hangingPunct="1">
      <a:defRPr sz="1200" kern="1200">
        <a:solidFill>
          <a:schemeClr val="tx1"/>
        </a:solidFill>
        <a:latin typeface="+mn-lt"/>
        <a:ea typeface="+mn-ea"/>
        <a:cs typeface="+mn-cs"/>
      </a:defRPr>
    </a:lvl5pPr>
    <a:lvl6pPr marL="2286000" algn="l" defTabSz="914400" rtl="0" eaLnBrk="1" latinLnBrk="1" hangingPunct="1">
      <a:defRPr sz="1200" kern="1200">
        <a:solidFill>
          <a:schemeClr val="tx1"/>
        </a:solidFill>
        <a:latin typeface="+mn-lt"/>
        <a:ea typeface="+mn-ea"/>
        <a:cs typeface="+mn-cs"/>
      </a:defRPr>
    </a:lvl6pPr>
    <a:lvl7pPr marL="2743200" algn="l" defTabSz="914400" rtl="0" eaLnBrk="1" latinLnBrk="1" hangingPunct="1">
      <a:defRPr sz="1200" kern="1200">
        <a:solidFill>
          <a:schemeClr val="tx1"/>
        </a:solidFill>
        <a:latin typeface="+mn-lt"/>
        <a:ea typeface="+mn-ea"/>
        <a:cs typeface="+mn-cs"/>
      </a:defRPr>
    </a:lvl7pPr>
    <a:lvl8pPr marL="3200400" algn="l" defTabSz="914400" rtl="0" eaLnBrk="1" latinLnBrk="1" hangingPunct="1">
      <a:defRPr sz="1200" kern="1200">
        <a:solidFill>
          <a:schemeClr val="tx1"/>
        </a:solidFill>
        <a:latin typeface="+mn-lt"/>
        <a:ea typeface="+mn-ea"/>
        <a:cs typeface="+mn-cs"/>
      </a:defRPr>
    </a:lvl8pPr>
    <a:lvl9pPr marL="3657600" algn="l" defTabSz="914400" rtl="0" eaLnBrk="1" latinLnBrk="1"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a:xfrm>
            <a:off x="3429000" y="857250"/>
            <a:ext cx="3087688" cy="2314575"/>
          </a:xfrm>
        </p:spPr>
      </p:sp>
      <p:sp>
        <p:nvSpPr>
          <p:cNvPr id="3" name="슬라이드 노트 개체 틀 2"/>
          <p:cNvSpPr>
            <a:spLocks noGrp="1"/>
          </p:cNvSpPr>
          <p:nvPr>
            <p:ph type="body" idx="1"/>
          </p:nvPr>
        </p:nvSpPr>
        <p:spPr/>
        <p:txBody>
          <a:bodyPr rtlCol="0"/>
          <a:lstStyle/>
          <a:p>
            <a:pPr rtl="0"/>
            <a:endParaRPr lang="ko-KR" altLang="en-US" noProof="1"/>
          </a:p>
        </p:txBody>
      </p:sp>
      <p:sp>
        <p:nvSpPr>
          <p:cNvPr id="4" name="슬라이드 번호 개체 틀 3"/>
          <p:cNvSpPr>
            <a:spLocks noGrp="1"/>
          </p:cNvSpPr>
          <p:nvPr>
            <p:ph type="sldNum" sz="quarter" idx="10"/>
          </p:nvPr>
        </p:nvSpPr>
        <p:spPr/>
        <p:txBody>
          <a:bodyPr rtlCol="0"/>
          <a:lstStyle/>
          <a:p>
            <a:pPr rtl="0"/>
            <a:fld id="{DF61EA0F-A667-4B49-8422-0062BC55E249}" type="slidenum">
              <a:rPr lang="en-US" altLang="ko-KR" noProof="1" smtClean="0"/>
              <a:t>1</a:t>
            </a:fld>
            <a:endParaRPr lang="ko-KR" altLang="en-US" noProof="1"/>
          </a:p>
        </p:txBody>
      </p:sp>
    </p:spTree>
    <p:extLst>
      <p:ext uri="{BB962C8B-B14F-4D97-AF65-F5344CB8AC3E}">
        <p14:creationId xmlns:p14="http://schemas.microsoft.com/office/powerpoint/2010/main" val="15767293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noProof="1"/>
          </a:p>
        </p:txBody>
      </p:sp>
      <p:sp>
        <p:nvSpPr>
          <p:cNvPr id="4" name="슬라이드 번호 개체 틀 3"/>
          <p:cNvSpPr>
            <a:spLocks noGrp="1"/>
          </p:cNvSpPr>
          <p:nvPr>
            <p:ph type="sldNum" sz="quarter" idx="5"/>
          </p:nvPr>
        </p:nvSpPr>
        <p:spPr/>
        <p:txBody>
          <a:bodyPr/>
          <a:lstStyle/>
          <a:p>
            <a:fld id="{DF61EA0F-A667-4B49-8422-0062BC55E249}" type="slidenum">
              <a:rPr lang="en-US" altLang="ko-KR" noProof="1" dirty="0" smtClean="0"/>
              <a:pPr/>
              <a:t>2</a:t>
            </a:fld>
            <a:endParaRPr lang="ko-KR" altLang="en-US" noProof="1"/>
          </a:p>
        </p:txBody>
      </p:sp>
    </p:spTree>
    <p:extLst>
      <p:ext uri="{BB962C8B-B14F-4D97-AF65-F5344CB8AC3E}">
        <p14:creationId xmlns:p14="http://schemas.microsoft.com/office/powerpoint/2010/main" val="192856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noProof="1"/>
          </a:p>
        </p:txBody>
      </p:sp>
      <p:sp>
        <p:nvSpPr>
          <p:cNvPr id="4" name="슬라이드 번호 개체 틀 3"/>
          <p:cNvSpPr>
            <a:spLocks noGrp="1"/>
          </p:cNvSpPr>
          <p:nvPr>
            <p:ph type="sldNum" sz="quarter" idx="5"/>
          </p:nvPr>
        </p:nvSpPr>
        <p:spPr/>
        <p:txBody>
          <a:bodyPr/>
          <a:lstStyle/>
          <a:p>
            <a:fld id="{DF61EA0F-A667-4B49-8422-0062BC55E249}" type="slidenum">
              <a:rPr lang="en-US" altLang="ko-KR" noProof="1" dirty="0" smtClean="0"/>
              <a:pPr/>
              <a:t>3</a:t>
            </a:fld>
            <a:endParaRPr lang="ko-KR" altLang="en-US" noProof="1"/>
          </a:p>
        </p:txBody>
      </p:sp>
    </p:spTree>
    <p:extLst>
      <p:ext uri="{BB962C8B-B14F-4D97-AF65-F5344CB8AC3E}">
        <p14:creationId xmlns:p14="http://schemas.microsoft.com/office/powerpoint/2010/main" val="8220450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noProof="1"/>
          </a:p>
        </p:txBody>
      </p:sp>
      <p:sp>
        <p:nvSpPr>
          <p:cNvPr id="4" name="슬라이드 번호 개체 틀 3"/>
          <p:cNvSpPr>
            <a:spLocks noGrp="1"/>
          </p:cNvSpPr>
          <p:nvPr>
            <p:ph type="sldNum" sz="quarter" idx="5"/>
          </p:nvPr>
        </p:nvSpPr>
        <p:spPr/>
        <p:txBody>
          <a:bodyPr/>
          <a:lstStyle/>
          <a:p>
            <a:fld id="{DF61EA0F-A667-4B49-8422-0062BC55E249}" type="slidenum">
              <a:rPr lang="en-US" altLang="ko-KR" noProof="1" dirty="0" smtClean="0"/>
              <a:pPr/>
              <a:t>4</a:t>
            </a:fld>
            <a:endParaRPr lang="ko-KR" altLang="en-US" noProof="1"/>
          </a:p>
        </p:txBody>
      </p:sp>
    </p:spTree>
    <p:extLst>
      <p:ext uri="{BB962C8B-B14F-4D97-AF65-F5344CB8AC3E}">
        <p14:creationId xmlns:p14="http://schemas.microsoft.com/office/powerpoint/2010/main" val="387560701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구역 머리글">
    <p:spTree>
      <p:nvGrpSpPr>
        <p:cNvPr id="1" name=""/>
        <p:cNvGrpSpPr/>
        <p:nvPr/>
      </p:nvGrpSpPr>
      <p:grpSpPr>
        <a:xfrm>
          <a:off x="0" y="0"/>
          <a:ext cx="0" cy="0"/>
          <a:chOff x="0" y="0"/>
          <a:chExt cx="0" cy="0"/>
        </a:xfrm>
      </p:grpSpPr>
      <p:pic>
        <p:nvPicPr>
          <p:cNvPr id="7" name="그림 6"/>
          <p:cNvPicPr>
            <a:picLocks noChangeAspect="1"/>
          </p:cNvPicPr>
          <p:nvPr userDrawn="1"/>
        </p:nvPicPr>
        <p:blipFill>
          <a:blip r:embed="rId2"/>
          <a:stretch>
            <a:fillRect/>
          </a:stretch>
        </p:blipFill>
        <p:spPr>
          <a:xfrm>
            <a:off x="634217" y="533400"/>
            <a:ext cx="5248275" cy="5791200"/>
          </a:xfrm>
          <a:prstGeom prst="rect">
            <a:avLst/>
          </a:prstGeom>
        </p:spPr>
      </p:pic>
    </p:spTree>
    <p:extLst>
      <p:ext uri="{BB962C8B-B14F-4D97-AF65-F5344CB8AC3E}">
        <p14:creationId xmlns:p14="http://schemas.microsoft.com/office/powerpoint/2010/main" val="3909563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Vertical Text Placeholder 2"/>
          <p:cNvSpPr>
            <a:spLocks noGrp="1"/>
          </p:cNvSpPr>
          <p:nvPr>
            <p:ph type="body" orient="vert" idx="1"/>
          </p:nvPr>
        </p:nvSpPr>
        <p:spPr/>
        <p:txBody>
          <a:bodyPr vert="eaVert"/>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24073758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ko-KR" altLang="en-US"/>
              <a:t>마스터 제목 스타일 편집</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8269317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제목 슬라이드">
    <p:bg>
      <p:bgPr>
        <a:solidFill>
          <a:schemeClr val="accent6"/>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43000" y="1214438"/>
            <a:ext cx="7772400" cy="2387600"/>
          </a:xfrm>
        </p:spPr>
        <p:txBody>
          <a:bodyPr anchor="b">
            <a:normAutofit/>
          </a:bodyPr>
          <a:lstStyle>
            <a:lvl1pPr algn="l">
              <a:defRPr sz="9600" b="1" baseline="0">
                <a:solidFill>
                  <a:schemeClr val="tx1"/>
                </a:solidFill>
                <a:latin typeface="+mj-ea"/>
                <a:ea typeface="+mj-ea"/>
              </a:defRPr>
            </a:lvl1pPr>
          </a:lstStyle>
          <a:p>
            <a:r>
              <a:rPr lang="en-US" dirty="0"/>
              <a:t>Unit 1 </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ko-KR" altLang="en-US"/>
              <a:t>마스터 부제목 스타일 편집</a:t>
            </a:r>
            <a:endParaRPr lang="en-US" dirty="0"/>
          </a:p>
        </p:txBody>
      </p:sp>
      <p:sp>
        <p:nvSpPr>
          <p:cNvPr id="4" name="Date Placeholder 3"/>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31287119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제목 및 내용">
    <p:bg>
      <p:bgPr>
        <a:pattFill prst="pct80">
          <a:fgClr>
            <a:schemeClr val="bg1">
              <a:lumMod val="95000"/>
            </a:schemeClr>
          </a:fgClr>
          <a:bgClr>
            <a:schemeClr val="bg1"/>
          </a:bgClr>
        </a:patt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914400"/>
            <a:ext cx="7886700" cy="5262563"/>
          </a:xfrm>
          <a:solidFill>
            <a:schemeClr val="bg1"/>
          </a:solidFill>
        </p:spPr>
        <p:txBody>
          <a:bodyPr>
            <a:normAutofit/>
          </a:bodyPr>
          <a:lstStyle>
            <a:lvl1pPr marL="0" indent="0" algn="just">
              <a:lnSpc>
                <a:spcPts val="3300"/>
              </a:lnSpc>
              <a:buNone/>
              <a:defRPr sz="2200">
                <a:latin typeface="+mn-ea"/>
                <a:ea typeface="+mn-ea"/>
              </a:defRPr>
            </a:lvl1pPr>
          </a:lstStyle>
          <a:p>
            <a:pPr lvl="0"/>
            <a:r>
              <a:rPr lang="ko-KR" altLang="en-US" dirty="0"/>
              <a:t>마스터 텍스트 스타일을 편집합니다</a:t>
            </a:r>
            <a:endParaRPr lang="en-US" altLang="ko-KR" dirty="0"/>
          </a:p>
          <a:p>
            <a:pPr lvl="0"/>
            <a:r>
              <a:rPr lang="ko-KR" altLang="en-US" dirty="0"/>
              <a:t>마스터 텍스트 스타일을 편집합니다 </a:t>
            </a:r>
          </a:p>
        </p:txBody>
      </p:sp>
      <p:sp>
        <p:nvSpPr>
          <p:cNvPr id="4" name="Date Placeholder 3"/>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C085BDA0-FA16-4832-A19C-832DF8CD7383}" type="slidenum">
              <a:rPr lang="ko-KR" altLang="en-US" smtClean="0"/>
              <a:t>‹#›</a:t>
            </a:fld>
            <a:endParaRPr lang="ko-KR" altLang="en-US"/>
          </a:p>
        </p:txBody>
      </p:sp>
      <p:sp>
        <p:nvSpPr>
          <p:cNvPr id="7" name="직사각형 6"/>
          <p:cNvSpPr/>
          <p:nvPr userDrawn="1"/>
        </p:nvSpPr>
        <p:spPr>
          <a:xfrm>
            <a:off x="0" y="4276"/>
            <a:ext cx="9144000" cy="52529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ko-KR" altLang="en-US" sz="2000" b="1" dirty="0">
              <a:solidFill>
                <a:srgbClr val="002060"/>
              </a:solidFill>
            </a:endParaRPr>
          </a:p>
        </p:txBody>
      </p:sp>
      <p:sp>
        <p:nvSpPr>
          <p:cNvPr id="8" name="직사각형 7"/>
          <p:cNvSpPr/>
          <p:nvPr userDrawn="1"/>
        </p:nvSpPr>
        <p:spPr>
          <a:xfrm>
            <a:off x="0" y="4273"/>
            <a:ext cx="9144000" cy="525293"/>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ko-KR" altLang="en-US" sz="2000" b="1" dirty="0">
              <a:solidFill>
                <a:srgbClr val="002060"/>
              </a:solidFill>
            </a:endParaRPr>
          </a:p>
        </p:txBody>
      </p:sp>
    </p:spTree>
    <p:extLst>
      <p:ext uri="{BB962C8B-B14F-4D97-AF65-F5344CB8AC3E}">
        <p14:creationId xmlns:p14="http://schemas.microsoft.com/office/powerpoint/2010/main" val="24767373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5" name="Date Placeholder 4"/>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40921706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ko-KR" altLang="en-US"/>
              <a:t>마스터 제목 스타일 편집</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편집합니다</a:t>
            </a:r>
          </a:p>
        </p:txBody>
      </p:sp>
      <p:sp>
        <p:nvSpPr>
          <p:cNvPr id="4" name="Content Placeholder 3"/>
          <p:cNvSpPr>
            <a:spLocks noGrp="1"/>
          </p:cNvSpPr>
          <p:nvPr>
            <p:ph sz="half" idx="2"/>
          </p:nvPr>
        </p:nvSpPr>
        <p:spPr>
          <a:xfrm>
            <a:off x="629842" y="2505075"/>
            <a:ext cx="3868340" cy="3684588"/>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편집합니다</a:t>
            </a:r>
          </a:p>
        </p:txBody>
      </p:sp>
      <p:sp>
        <p:nvSpPr>
          <p:cNvPr id="6" name="Content Placeholder 5"/>
          <p:cNvSpPr>
            <a:spLocks noGrp="1"/>
          </p:cNvSpPr>
          <p:nvPr>
            <p:ph sz="quarter" idx="4"/>
          </p:nvPr>
        </p:nvSpPr>
        <p:spPr>
          <a:xfrm>
            <a:off x="4629150" y="2505075"/>
            <a:ext cx="3887391" cy="3684588"/>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7" name="Date Placeholder 6"/>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8" name="Footer Placeholder 7"/>
          <p:cNvSpPr>
            <a:spLocks noGrp="1"/>
          </p:cNvSpPr>
          <p:nvPr>
            <p:ph type="ftr" sz="quarter" idx="11"/>
          </p:nvPr>
        </p:nvSpPr>
        <p:spPr/>
        <p:txBody>
          <a:bodyPr/>
          <a:lstStyle/>
          <a:p>
            <a:endParaRPr lang="ko-KR" altLang="en-US"/>
          </a:p>
        </p:txBody>
      </p:sp>
      <p:sp>
        <p:nvSpPr>
          <p:cNvPr id="9" name="Slide Number Placeholder 8"/>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11986814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Date Placeholder 2"/>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4" name="Footer Placeholder 3"/>
          <p:cNvSpPr>
            <a:spLocks noGrp="1"/>
          </p:cNvSpPr>
          <p:nvPr>
            <p:ph type="ftr" sz="quarter" idx="11"/>
          </p:nvPr>
        </p:nvSpPr>
        <p:spPr/>
        <p:txBody>
          <a:bodyPr/>
          <a:lstStyle/>
          <a:p>
            <a:endParaRPr lang="ko-KR" altLang="en-US"/>
          </a:p>
        </p:txBody>
      </p:sp>
      <p:sp>
        <p:nvSpPr>
          <p:cNvPr id="5" name="Slide Number Placeholder 4"/>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22235868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빈 화면">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3" name="Footer Placeholder 2"/>
          <p:cNvSpPr>
            <a:spLocks noGrp="1"/>
          </p:cNvSpPr>
          <p:nvPr>
            <p:ph type="ftr" sz="quarter" idx="11"/>
          </p:nvPr>
        </p:nvSpPr>
        <p:spPr/>
        <p:txBody>
          <a:bodyPr/>
          <a:lstStyle/>
          <a:p>
            <a:endParaRPr lang="ko-KR" altLang="en-US"/>
          </a:p>
        </p:txBody>
      </p:sp>
      <p:sp>
        <p:nvSpPr>
          <p:cNvPr id="4" name="Slide Number Placeholder 3"/>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10483466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ko-KR" altLang="en-US"/>
              <a:t>마스터 제목 스타일 편집</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ko-KR" altLang="en-US"/>
              <a:t>마스터 텍스트 스타일을 편집합니다</a:t>
            </a:r>
          </a:p>
        </p:txBody>
      </p:sp>
      <p:sp>
        <p:nvSpPr>
          <p:cNvPr id="5" name="Date Placeholder 4"/>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10115967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ko-KR" altLang="en-US"/>
              <a:t>마스터 제목 스타일 편집</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ko-KR" altLang="en-US"/>
              <a:t>그림을 추가하려면 아이콘을 클릭하십시오</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ko-KR" altLang="en-US"/>
              <a:t>마스터 텍스트 스타일을 편집합니다</a:t>
            </a:r>
          </a:p>
        </p:txBody>
      </p:sp>
      <p:sp>
        <p:nvSpPr>
          <p:cNvPr id="5" name="Date Placeholder 4"/>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30759191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ko-KR" altLang="en-US"/>
              <a:t>마스터 제목 스타일 편집</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92B42-109F-4FD6-823A-C83C8A612206}" type="datetimeFigureOut">
              <a:rPr lang="ko-KR" altLang="en-US" smtClean="0"/>
              <a:t>2024-11-11</a:t>
            </a:fld>
            <a:endParaRPr lang="ko-KR"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ko-KR"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3708832244"/>
      </p:ext>
    </p:extLst>
  </p:cSld>
  <p:clrMap bg1="lt1" tx1="dk1" bg2="lt2" tx2="dk2" accent1="accent1" accent2="accent2" accent3="accent3" accent4="accent4" accent5="accent5" accent6="accent6" hlink="hlink" folHlink="folHlink"/>
  <p:sldLayoutIdLst>
    <p:sldLayoutId id="2147483663" r:id="rId1"/>
    <p:sldLayoutId id="2147483661" r:id="rId2"/>
    <p:sldLayoutId id="2147483662"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1"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1"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1"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1"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제목 1"/>
          <p:cNvSpPr txBox="1">
            <a:spLocks/>
          </p:cNvSpPr>
          <p:nvPr/>
        </p:nvSpPr>
        <p:spPr>
          <a:xfrm>
            <a:off x="0" y="0"/>
            <a:ext cx="9144000" cy="4562475"/>
          </a:xfrm>
          <a:prstGeom prst="rect">
            <a:avLst/>
          </a:prstGeom>
          <a:solidFill>
            <a:srgbClr val="FF7848"/>
          </a:solidFill>
        </p:spPr>
        <p:txBody>
          <a:bodyPr vert="horz" lIns="91440" tIns="45720" rIns="91440" bIns="45720" rtlCol="0" anchor="ctr">
            <a:noAutofit/>
          </a:bodyPr>
          <a:lstStyle>
            <a:lvl1pPr algn="l" defTabSz="914400" rtl="0" eaLnBrk="1" latinLnBrk="1" hangingPunct="1">
              <a:lnSpc>
                <a:spcPct val="90000"/>
              </a:lnSpc>
              <a:spcBef>
                <a:spcPct val="0"/>
              </a:spcBef>
              <a:buNone/>
              <a:defRPr sz="4400" kern="1200">
                <a:solidFill>
                  <a:schemeClr val="tx1"/>
                </a:solidFill>
                <a:latin typeface="+mj-lt"/>
                <a:ea typeface="+mj-ea"/>
                <a:cs typeface="+mj-cs"/>
              </a:defRPr>
            </a:lvl1pPr>
          </a:lstStyle>
          <a:p>
            <a:endParaRPr lang="ko-KR" altLang="en-US" sz="1500" noProof="1">
              <a:solidFill>
                <a:schemeClr val="bg1"/>
              </a:solidFill>
              <a:latin typeface="HY견고딕" panose="02030600000101010101" pitchFamily="18" charset="-127"/>
              <a:ea typeface="HY견고딕" panose="02030600000101010101" pitchFamily="18" charset="-127"/>
            </a:endParaRPr>
          </a:p>
        </p:txBody>
      </p:sp>
      <p:sp>
        <p:nvSpPr>
          <p:cNvPr id="3" name="부제목 2"/>
          <p:cNvSpPr>
            <a:spLocks noGrp="1"/>
          </p:cNvSpPr>
          <p:nvPr>
            <p:ph type="subTitle" idx="4294967295"/>
          </p:nvPr>
        </p:nvSpPr>
        <p:spPr>
          <a:xfrm>
            <a:off x="3865452" y="4944481"/>
            <a:ext cx="4683125" cy="1359860"/>
          </a:xfrm>
        </p:spPr>
        <p:txBody>
          <a:bodyPr rtlCol="0">
            <a:noAutofit/>
          </a:bodyPr>
          <a:lstStyle/>
          <a:p>
            <a:pPr marL="0" indent="0" algn="ctr" rtl="0">
              <a:buNone/>
            </a:pPr>
            <a:r>
              <a:rPr lang="en-US" altLang="ko-KR" sz="3300" b="1" spc="38" noProof="1">
                <a:ln w="11430"/>
                <a:solidFill>
                  <a:schemeClr val="tx1">
                    <a:lumMod val="75000"/>
                    <a:lumOff val="25000"/>
                  </a:schemeClr>
                </a:solidFill>
                <a:effectLst>
                  <a:outerShdw blurRad="76200" dist="50800" dir="5400000" algn="tl" rotWithShape="0">
                    <a:srgbClr val="000000">
                      <a:alpha val="65000"/>
                    </a:srgbClr>
                  </a:outerShdw>
                </a:effectLst>
              </a:rPr>
              <a:t>Reader’s Bank Level 2</a:t>
            </a:r>
          </a:p>
          <a:p>
            <a:pPr marL="0" indent="0" algn="ctr" rtl="0">
              <a:buNone/>
            </a:pPr>
            <a:r>
              <a:rPr lang="en-US" altLang="ko-KR" sz="4800" b="1" spc="38" noProof="1">
                <a:ln w="11430"/>
                <a:solidFill>
                  <a:schemeClr val="tx1">
                    <a:lumMod val="75000"/>
                    <a:lumOff val="25000"/>
                  </a:schemeClr>
                </a:solidFill>
                <a:effectLst>
                  <a:outerShdw blurRad="76200" dist="50800" dir="5400000" algn="tl" rotWithShape="0">
                    <a:srgbClr val="000000">
                      <a:alpha val="65000"/>
                    </a:srgbClr>
                  </a:outerShdw>
                </a:effectLst>
              </a:rPr>
              <a:t>Unit 05</a:t>
            </a:r>
            <a:endParaRPr lang="ko-KR" altLang="en-US" sz="4800" b="1" spc="38" noProof="1">
              <a:ln w="11430"/>
              <a:solidFill>
                <a:schemeClr val="tx1">
                  <a:lumMod val="75000"/>
                  <a:lumOff val="25000"/>
                </a:schemeClr>
              </a:solidFill>
              <a:effectLst>
                <a:outerShdw blurRad="76200" dist="50800" dir="5400000" algn="tl" rotWithShape="0">
                  <a:srgbClr val="000000">
                    <a:alpha val="65000"/>
                  </a:srgbClr>
                </a:outerShdw>
              </a:effectLst>
            </a:endParaRPr>
          </a:p>
        </p:txBody>
      </p:sp>
      <p:sp>
        <p:nvSpPr>
          <p:cNvPr id="4" name="부제목 4"/>
          <p:cNvSpPr txBox="1">
            <a:spLocks/>
          </p:cNvSpPr>
          <p:nvPr/>
        </p:nvSpPr>
        <p:spPr>
          <a:xfrm>
            <a:off x="3436974" y="1936453"/>
            <a:ext cx="4984012" cy="1903342"/>
          </a:xfrm>
          <a:prstGeom prst="rect">
            <a:avLst/>
          </a:prstGeom>
        </p:spPr>
        <p:txBody>
          <a:bodyPr vert="horz" wrap="square" lIns="68580" tIns="34290" rIns="68580" bIns="34290" rtlCol="0">
            <a:spAutoFit/>
          </a:bodyPr>
          <a:lstStyle>
            <a:lvl1pPr marL="0" indent="0" algn="l" defTabSz="914400" rtl="0" eaLnBrk="1" latinLnBrk="1" hangingPunct="1">
              <a:lnSpc>
                <a:spcPct val="150000"/>
              </a:lnSpc>
              <a:spcBef>
                <a:spcPts val="600"/>
              </a:spcBef>
              <a:buFont typeface="Arial" panose="020B0604020202020204" pitchFamily="34" charset="0"/>
              <a:buNone/>
              <a:defRPr sz="2800" kern="1200">
                <a:solidFill>
                  <a:srgbClr val="D24726"/>
                </a:solidFill>
                <a:latin typeface="맑은 고딕" panose="020B0503020000020004" pitchFamily="50" charset="-127"/>
                <a:ea typeface="맑은 고딕" panose="020B0503020000020004" pitchFamily="50" charset="-127"/>
                <a:cs typeface="+mn-cs"/>
              </a:defRPr>
            </a:lvl1pPr>
            <a:lvl2pPr marL="457200" indent="0" algn="ctr" defTabSz="914400" rtl="0" eaLnBrk="1" latinLnBrk="1" hangingPunct="1">
              <a:lnSpc>
                <a:spcPct val="90000"/>
              </a:lnSpc>
              <a:spcBef>
                <a:spcPct val="30000"/>
              </a:spcBef>
              <a:buFont typeface="Arial" panose="020B0604020202020204" pitchFamily="34" charset="0"/>
              <a:buNone/>
              <a:defRPr sz="2000" kern="1200">
                <a:solidFill>
                  <a:schemeClr val="tx1"/>
                </a:solidFill>
                <a:latin typeface="맑은 고딕" panose="020B0503020000020004" pitchFamily="50" charset="-127"/>
                <a:ea typeface="+mn-ea"/>
                <a:cs typeface="+mn-cs"/>
              </a:defRPr>
            </a:lvl2pPr>
            <a:lvl3pPr marL="914400" indent="0" algn="ctr" defTabSz="914400" rtl="0" eaLnBrk="1" latinLnBrk="1" hangingPunct="1">
              <a:lnSpc>
                <a:spcPct val="90000"/>
              </a:lnSpc>
              <a:spcBef>
                <a:spcPct val="30000"/>
              </a:spcBef>
              <a:buFont typeface="Arial" panose="020B0604020202020204" pitchFamily="34" charset="0"/>
              <a:buNone/>
              <a:defRPr sz="1800" kern="1200">
                <a:solidFill>
                  <a:schemeClr val="tx1"/>
                </a:solidFill>
                <a:latin typeface="맑은 고딕" panose="020B0503020000020004" pitchFamily="50" charset="-127"/>
                <a:ea typeface="+mn-ea"/>
                <a:cs typeface="+mn-cs"/>
              </a:defRPr>
            </a:lvl3pPr>
            <a:lvl4pPr marL="13716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맑은 고딕" panose="020B0503020000020004" pitchFamily="50" charset="-127"/>
                <a:ea typeface="+mn-ea"/>
                <a:cs typeface="+mn-cs"/>
              </a:defRPr>
            </a:lvl4pPr>
            <a:lvl5pPr marL="18288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맑은 고딕" panose="020B0503020000020004" pitchFamily="50" charset="-127"/>
                <a:ea typeface="+mn-ea"/>
                <a:cs typeface="+mn-cs"/>
              </a:defRPr>
            </a:lvl5pPr>
            <a:lvl6pPr marL="22860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mn-lt"/>
                <a:ea typeface="+mn-ea"/>
                <a:cs typeface="+mn-cs"/>
              </a:defRPr>
            </a:lvl9pPr>
          </a:lstStyle>
          <a:p>
            <a:pPr algn="ctr">
              <a:lnSpc>
                <a:spcPct val="100000"/>
              </a:lnSpc>
            </a:pPr>
            <a:r>
              <a:rPr lang="ko-KR" altLang="en-US" sz="4950" b="1" spc="38" dirty="0">
                <a:ln w="11430"/>
                <a:solidFill>
                  <a:schemeClr val="bg1">
                    <a:lumMod val="95000"/>
                  </a:schemeClr>
                </a:solidFill>
                <a:effectLst>
                  <a:outerShdw blurRad="76200" dist="50800" dir="5400000" algn="tl" rotWithShape="0">
                    <a:srgbClr val="000000">
                      <a:alpha val="65000"/>
                    </a:srgbClr>
                  </a:outerShdw>
                </a:effectLst>
              </a:rPr>
              <a:t>수업용 </a:t>
            </a:r>
            <a:endParaRPr lang="en-US" altLang="ko-KR" sz="4950" b="1" spc="38" dirty="0">
              <a:ln w="11430"/>
              <a:solidFill>
                <a:schemeClr val="bg1">
                  <a:lumMod val="95000"/>
                </a:schemeClr>
              </a:solidFill>
              <a:effectLst>
                <a:outerShdw blurRad="76200" dist="50800" dir="5400000" algn="tl" rotWithShape="0">
                  <a:srgbClr val="000000">
                    <a:alpha val="65000"/>
                  </a:srgbClr>
                </a:outerShdw>
              </a:effectLst>
            </a:endParaRPr>
          </a:p>
          <a:p>
            <a:pPr algn="ctr"/>
            <a:r>
              <a:rPr lang="ko-KR" altLang="en-US" sz="4950" b="1" spc="38" dirty="0">
                <a:ln w="11430"/>
                <a:solidFill>
                  <a:schemeClr val="bg1">
                    <a:lumMod val="95000"/>
                  </a:schemeClr>
                </a:solidFill>
                <a:effectLst>
                  <a:outerShdw blurRad="76200" dist="50800" dir="5400000" algn="tl" rotWithShape="0">
                    <a:srgbClr val="000000">
                      <a:alpha val="65000"/>
                    </a:srgbClr>
                  </a:outerShdw>
                </a:effectLst>
              </a:rPr>
              <a:t>본문 </a:t>
            </a:r>
            <a:r>
              <a:rPr lang="en-US" altLang="ko-KR" sz="4950" b="1" spc="38" dirty="0">
                <a:ln w="11430"/>
                <a:solidFill>
                  <a:schemeClr val="bg1">
                    <a:lumMod val="95000"/>
                  </a:schemeClr>
                </a:solidFill>
                <a:effectLst>
                  <a:outerShdw blurRad="76200" dist="50800" dir="5400000" algn="tl" rotWithShape="0">
                    <a:srgbClr val="000000">
                      <a:alpha val="65000"/>
                    </a:srgbClr>
                  </a:outerShdw>
                </a:effectLst>
              </a:rPr>
              <a:t>PPT </a:t>
            </a:r>
            <a:r>
              <a:rPr lang="ko-KR" altLang="en-US" sz="4950" b="1" spc="38" dirty="0">
                <a:ln w="11430"/>
                <a:solidFill>
                  <a:schemeClr val="bg1">
                    <a:lumMod val="95000"/>
                  </a:schemeClr>
                </a:solidFill>
                <a:effectLst>
                  <a:outerShdw blurRad="76200" dist="50800" dir="5400000" algn="tl" rotWithShape="0">
                    <a:srgbClr val="000000">
                      <a:alpha val="65000"/>
                    </a:srgbClr>
                  </a:outerShdw>
                </a:effectLst>
              </a:rPr>
              <a:t>자료</a:t>
            </a:r>
          </a:p>
        </p:txBody>
      </p:sp>
      <p:pic>
        <p:nvPicPr>
          <p:cNvPr id="6" name="그림 5"/>
          <p:cNvPicPr>
            <a:picLocks noChangeAspect="1"/>
          </p:cNvPicPr>
          <p:nvPr/>
        </p:nvPicPr>
        <p:blipFill>
          <a:blip r:embed="rId3">
            <a:extLst>
              <a:ext uri="{28A0092B-C50C-407E-A947-70E740481C1C}">
                <a14:useLocalDpi xmlns:a14="http://schemas.microsoft.com/office/drawing/2010/main" val="0"/>
              </a:ext>
            </a:extLst>
          </a:blip>
          <a:srcRect/>
          <a:stretch/>
        </p:blipFill>
        <p:spPr>
          <a:xfrm>
            <a:off x="739262" y="2081725"/>
            <a:ext cx="2495789" cy="3384699"/>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Tree>
    <p:extLst>
      <p:ext uri="{BB962C8B-B14F-4D97-AF65-F5344CB8AC3E}">
        <p14:creationId xmlns:p14="http://schemas.microsoft.com/office/powerpoint/2010/main" val="16009374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0" y="0"/>
            <a:ext cx="9144000" cy="627321"/>
          </a:xfrm>
          <a:solidFill>
            <a:srgbClr val="FF7848"/>
          </a:solidFill>
        </p:spPr>
        <p:txBody>
          <a:bodyPr rtlCol="0">
            <a:noAutofit/>
          </a:bodyPr>
          <a:lstStyle/>
          <a:p>
            <a:r>
              <a:rPr lang="en-US" altLang="ko-KR" sz="1500" b="1" dirty="0">
                <a:solidFill>
                  <a:schemeClr val="bg1"/>
                </a:solidFill>
                <a:latin typeface="HY견고딕" panose="02030600000101010101" pitchFamily="18" charset="-127"/>
                <a:ea typeface="HY견고딕" panose="02030600000101010101" pitchFamily="18" charset="-127"/>
              </a:rPr>
              <a:t>  </a:t>
            </a:r>
            <a:br>
              <a:rPr lang="en-US" altLang="ko-KR" sz="1500" b="1" dirty="0">
                <a:solidFill>
                  <a:schemeClr val="bg1"/>
                </a:solidFill>
                <a:latin typeface="HY견고딕" panose="02030600000101010101" pitchFamily="18" charset="-127"/>
                <a:ea typeface="HY견고딕" panose="02030600000101010101" pitchFamily="18" charset="-127"/>
              </a:rPr>
            </a:br>
            <a:r>
              <a:rPr lang="en-US" altLang="ko-KR" sz="1500" b="1">
                <a:solidFill>
                  <a:schemeClr val="bg1"/>
                </a:solidFill>
                <a:latin typeface="HY견고딕" panose="02030600000101010101" pitchFamily="18" charset="-127"/>
                <a:ea typeface="HY견고딕" panose="02030600000101010101" pitchFamily="18" charset="-127"/>
              </a:rPr>
              <a:t>  </a:t>
            </a:r>
            <a:r>
              <a:rPr lang="en-US" altLang="ko-KR" sz="2000" b="1">
                <a:solidFill>
                  <a:schemeClr val="bg1"/>
                </a:solidFill>
                <a:latin typeface="HY견고딕" panose="02030600000101010101" pitchFamily="18" charset="-127"/>
                <a:ea typeface="HY견고딕" panose="02030600000101010101" pitchFamily="18" charset="-127"/>
              </a:rPr>
              <a:t> </a:t>
            </a:r>
            <a:r>
              <a:rPr lang="en-US" altLang="ko-KR" sz="2000">
                <a:solidFill>
                  <a:schemeClr val="bg1"/>
                </a:solidFill>
                <a:latin typeface="HY견고딕" panose="02030600000101010101" pitchFamily="18" charset="-127"/>
                <a:ea typeface="HY견고딕" panose="02030600000101010101" pitchFamily="18" charset="-127"/>
              </a:rPr>
              <a:t>13 </a:t>
            </a:r>
            <a:r>
              <a:rPr lang="ko-KR" altLang="en-US" sz="2000">
                <a:solidFill>
                  <a:schemeClr val="bg1"/>
                </a:solidFill>
                <a:latin typeface="HY견고딕" panose="02030600000101010101" pitchFamily="18" charset="-127"/>
                <a:ea typeface="HY견고딕" panose="02030600000101010101" pitchFamily="18" charset="-127"/>
              </a:rPr>
              <a:t>엄마 침팬지의 사랑 </a:t>
            </a:r>
            <a:r>
              <a:rPr lang="en-US" altLang="ko-KR" sz="1600" dirty="0">
                <a:solidFill>
                  <a:schemeClr val="bg1"/>
                </a:solidFill>
                <a:latin typeface="HY견고딕" panose="02030600000101010101" pitchFamily="18" charset="-127"/>
                <a:ea typeface="HY견고딕" panose="02030600000101010101" pitchFamily="18" charset="-127"/>
              </a:rPr>
              <a:t>/ </a:t>
            </a:r>
            <a:r>
              <a:rPr lang="en-US" altLang="ko-KR" sz="1600">
                <a:solidFill>
                  <a:schemeClr val="bg1"/>
                </a:solidFill>
                <a:latin typeface="HY견고딕" panose="02030600000101010101" pitchFamily="18" charset="-127"/>
                <a:ea typeface="HY견고딕" panose="02030600000101010101" pitchFamily="18" charset="-127"/>
              </a:rPr>
              <a:t>p.38</a:t>
            </a:r>
            <a:r>
              <a:rPr lang="ko-KR" altLang="en-US" sz="1600">
                <a:solidFill>
                  <a:schemeClr val="bg1"/>
                </a:solidFill>
                <a:latin typeface="HY견고딕" panose="02030600000101010101" pitchFamily="18" charset="-127"/>
                <a:ea typeface="HY견고딕" panose="02030600000101010101" pitchFamily="18" charset="-127"/>
              </a:rPr>
              <a:t> </a:t>
            </a:r>
            <a:endParaRPr lang="ko-KR" altLang="en-US" sz="1600" noProof="1">
              <a:solidFill>
                <a:schemeClr val="bg1"/>
              </a:solidFill>
              <a:latin typeface="HY견고딕" panose="02030600000101010101" pitchFamily="18" charset="-127"/>
              <a:ea typeface="HY견고딕" panose="02030600000101010101" pitchFamily="18" charset="-127"/>
            </a:endParaRPr>
          </a:p>
        </p:txBody>
      </p:sp>
      <p:sp>
        <p:nvSpPr>
          <p:cNvPr id="7" name="내용 개체 틀 2"/>
          <p:cNvSpPr txBox="1">
            <a:spLocks/>
          </p:cNvSpPr>
          <p:nvPr/>
        </p:nvSpPr>
        <p:spPr>
          <a:xfrm>
            <a:off x="7217765" y="409351"/>
            <a:ext cx="1766747" cy="239232"/>
          </a:xfrm>
          <a:prstGeom prst="rect">
            <a:avLst/>
          </a:prstGeom>
        </p:spPr>
        <p:txBody>
          <a:bodyPr vert="horz" lIns="68580" tIns="34290" rIns="68580" bIns="34290" rtlCol="0">
            <a:normAutofit/>
          </a:bodyPr>
          <a:lstStyle>
            <a:lvl1pPr marL="228600" indent="-228600" algn="l" defTabSz="914400" rtl="0" eaLnBrk="1" latinLnBrk="1" hangingPunct="1">
              <a:lnSpc>
                <a:spcPct val="90000"/>
              </a:lnSpc>
              <a:spcBef>
                <a:spcPct val="30000"/>
              </a:spcBef>
              <a:buFont typeface="Arial" panose="020B0604020202020204" pitchFamily="34" charset="0"/>
              <a:buChar char="•"/>
              <a:defRPr sz="2800" kern="1200">
                <a:solidFill>
                  <a:schemeClr val="tx1"/>
                </a:solidFill>
                <a:latin typeface="맑은 고딕" panose="020B0503020000020004" pitchFamily="50" charset="-127"/>
                <a:ea typeface="+mn-ea"/>
                <a:cs typeface="+mn-cs"/>
              </a:defRPr>
            </a:lvl1pPr>
            <a:lvl2pPr marL="685800" indent="-228600" algn="l" defTabSz="914400" rtl="0" eaLnBrk="1" latinLnBrk="1" hangingPunct="1">
              <a:lnSpc>
                <a:spcPct val="90000"/>
              </a:lnSpc>
              <a:spcBef>
                <a:spcPct val="30000"/>
              </a:spcBef>
              <a:buFont typeface="Arial" panose="020B0604020202020204" pitchFamily="34" charset="0"/>
              <a:buChar char="•"/>
              <a:defRPr sz="2400" kern="1200">
                <a:solidFill>
                  <a:schemeClr val="tx1"/>
                </a:solidFill>
                <a:latin typeface="맑은 고딕" panose="020B0503020000020004" pitchFamily="50" charset="-127"/>
                <a:ea typeface="+mn-ea"/>
                <a:cs typeface="+mn-cs"/>
              </a:defRPr>
            </a:lvl2pPr>
            <a:lvl3pPr marL="1143000" indent="-228600" algn="l" defTabSz="914400" rtl="0" eaLnBrk="1" latinLnBrk="1" hangingPunct="1">
              <a:lnSpc>
                <a:spcPct val="90000"/>
              </a:lnSpc>
              <a:spcBef>
                <a:spcPct val="30000"/>
              </a:spcBef>
              <a:buFont typeface="Arial" panose="020B0604020202020204" pitchFamily="34" charset="0"/>
              <a:buChar char="•"/>
              <a:defRPr sz="2000" kern="1200">
                <a:solidFill>
                  <a:schemeClr val="tx1"/>
                </a:solidFill>
                <a:latin typeface="맑은 고딕" panose="020B0503020000020004" pitchFamily="50" charset="-127"/>
                <a:ea typeface="+mn-ea"/>
                <a:cs typeface="+mn-cs"/>
              </a:defRPr>
            </a:lvl3pPr>
            <a:lvl4pPr marL="1600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4pPr>
            <a:lvl5pPr marL="20574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5pPr>
            <a:lvl6pPr marL="25146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altLang="ko-KR" sz="1050" noProof="1">
                <a:solidFill>
                  <a:schemeClr val="bg1"/>
                </a:solidFill>
                <a:latin typeface="HY견고딕" panose="02030600000101010101" pitchFamily="18" charset="-127"/>
                <a:ea typeface="HY견고딕" panose="02030600000101010101" pitchFamily="18" charset="-127"/>
              </a:rPr>
              <a:t>Reader</a:t>
            </a:r>
            <a:r>
              <a:rPr lang="en-US" altLang="ko-KR" sz="1050" noProof="1">
                <a:solidFill>
                  <a:schemeClr val="bg1"/>
                </a:solidFill>
                <a:ea typeface="맑은 고딕" panose="020B0503020000020004" pitchFamily="50" charset="-127"/>
              </a:rPr>
              <a:t>’</a:t>
            </a:r>
            <a:r>
              <a:rPr lang="en-US" altLang="ko-KR" sz="1050" noProof="1">
                <a:solidFill>
                  <a:schemeClr val="bg1"/>
                </a:solidFill>
                <a:latin typeface="HY견고딕" panose="02030600000101010101" pitchFamily="18" charset="-127"/>
                <a:ea typeface="HY견고딕" panose="02030600000101010101" pitchFamily="18" charset="-127"/>
              </a:rPr>
              <a:t>s Bank_Level 2</a:t>
            </a:r>
            <a:endParaRPr lang="ko-KR" altLang="en-US" sz="1050" noProof="1">
              <a:solidFill>
                <a:schemeClr val="bg1"/>
              </a:solidFill>
              <a:latin typeface="HY견고딕" panose="02030600000101010101" pitchFamily="18" charset="-127"/>
              <a:ea typeface="HY견고딕" panose="02030600000101010101" pitchFamily="18" charset="-127"/>
            </a:endParaRPr>
          </a:p>
          <a:p>
            <a:endParaRPr lang="ko-KR" altLang="en-US" sz="2100" noProof="1">
              <a:ea typeface="맑은 고딕" panose="020B0503020000020004" pitchFamily="50" charset="-127"/>
            </a:endParaRPr>
          </a:p>
        </p:txBody>
      </p:sp>
      <p:sp>
        <p:nvSpPr>
          <p:cNvPr id="5" name="직사각형 4"/>
          <p:cNvSpPr/>
          <p:nvPr/>
        </p:nvSpPr>
        <p:spPr>
          <a:xfrm>
            <a:off x="755152" y="1057934"/>
            <a:ext cx="7633696" cy="2341154"/>
          </a:xfrm>
          <a:prstGeom prst="rect">
            <a:avLst/>
          </a:prstGeom>
        </p:spPr>
        <p:txBody>
          <a:bodyPr wrap="square">
            <a:spAutoFit/>
          </a:bodyPr>
          <a:lstStyle/>
          <a:p>
            <a:pPr algn="just">
              <a:lnSpc>
                <a:spcPct val="150000"/>
              </a:lnSpc>
            </a:pPr>
            <a:r>
              <a:rPr lang="en-US" altLang="ko-KR" sz="2000" dirty="0">
                <a:latin typeface="+mn-ea"/>
              </a:rPr>
              <a:t>  In a zoo in Spain, there is a mother chimpanzee. Her name is Natalia. She had a baby, but the baby died two weeks later. Surprisingly, Natalia still shows it love and care. She carries her baby everywhere. She also touches and kisses it. People at the zoo understand her feelings. They feel </a:t>
            </a:r>
            <a:r>
              <a:rPr lang="en-US" altLang="ko-KR" sz="2000" b="1" dirty="0">
                <a:solidFill>
                  <a:srgbClr val="FF6600"/>
                </a:solidFill>
                <a:latin typeface="+mn-ea"/>
              </a:rPr>
              <a:t>as sad as </a:t>
            </a:r>
            <a:r>
              <a:rPr lang="en-US" altLang="ko-KR" sz="2000" dirty="0">
                <a:latin typeface="+mn-ea"/>
              </a:rPr>
              <a:t>Natalia.</a:t>
            </a:r>
          </a:p>
        </p:txBody>
      </p:sp>
    </p:spTree>
    <p:extLst>
      <p:ext uri="{BB962C8B-B14F-4D97-AF65-F5344CB8AC3E}">
        <p14:creationId xmlns:p14="http://schemas.microsoft.com/office/powerpoint/2010/main" val="400719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0" y="0"/>
            <a:ext cx="9144000" cy="627321"/>
          </a:xfrm>
          <a:solidFill>
            <a:srgbClr val="FF7848"/>
          </a:solidFill>
        </p:spPr>
        <p:txBody>
          <a:bodyPr rtlCol="0">
            <a:noAutofit/>
          </a:bodyPr>
          <a:lstStyle/>
          <a:p>
            <a:r>
              <a:rPr lang="en-US" altLang="ko-KR" sz="1500" b="1" dirty="0">
                <a:solidFill>
                  <a:schemeClr val="bg1"/>
                </a:solidFill>
                <a:latin typeface="HY견고딕" panose="02030600000101010101" pitchFamily="18" charset="-127"/>
                <a:ea typeface="HY견고딕" panose="02030600000101010101" pitchFamily="18" charset="-127"/>
              </a:rPr>
              <a:t>  </a:t>
            </a:r>
            <a:br>
              <a:rPr lang="en-US" altLang="ko-KR" sz="1500" b="1" dirty="0">
                <a:solidFill>
                  <a:schemeClr val="bg1"/>
                </a:solidFill>
                <a:latin typeface="HY견고딕" panose="02030600000101010101" pitchFamily="18" charset="-127"/>
                <a:ea typeface="HY견고딕" panose="02030600000101010101" pitchFamily="18" charset="-127"/>
              </a:rPr>
            </a:br>
            <a:r>
              <a:rPr lang="en-US" altLang="ko-KR" sz="1500" b="1">
                <a:solidFill>
                  <a:schemeClr val="bg1"/>
                </a:solidFill>
                <a:latin typeface="HY견고딕" panose="02030600000101010101" pitchFamily="18" charset="-127"/>
                <a:ea typeface="HY견고딕" panose="02030600000101010101" pitchFamily="18" charset="-127"/>
              </a:rPr>
              <a:t>  </a:t>
            </a:r>
            <a:r>
              <a:rPr lang="en-US" altLang="ko-KR" sz="2000" b="1">
                <a:solidFill>
                  <a:schemeClr val="bg1"/>
                </a:solidFill>
                <a:latin typeface="HY견고딕" panose="02030600000101010101" pitchFamily="18" charset="-127"/>
                <a:ea typeface="HY견고딕" panose="02030600000101010101" pitchFamily="18" charset="-127"/>
              </a:rPr>
              <a:t> 14</a:t>
            </a:r>
            <a:r>
              <a:rPr lang="ko-KR" altLang="en-US" sz="2000">
                <a:solidFill>
                  <a:schemeClr val="bg1"/>
                </a:solidFill>
                <a:latin typeface="HY견고딕" panose="02030600000101010101" pitchFamily="18" charset="-127"/>
                <a:ea typeface="HY견고딕" panose="02030600000101010101" pitchFamily="18" charset="-127"/>
              </a:rPr>
              <a:t> 꽃과 인간의 공통점 </a:t>
            </a:r>
            <a:r>
              <a:rPr lang="en-US" altLang="ko-KR" sz="1600" dirty="0">
                <a:solidFill>
                  <a:schemeClr val="bg1"/>
                </a:solidFill>
                <a:latin typeface="HY견고딕" panose="02030600000101010101" pitchFamily="18" charset="-127"/>
                <a:ea typeface="HY견고딕" panose="02030600000101010101" pitchFamily="18" charset="-127"/>
              </a:rPr>
              <a:t>/ </a:t>
            </a:r>
            <a:r>
              <a:rPr lang="en-US" altLang="ko-KR" sz="1600">
                <a:solidFill>
                  <a:schemeClr val="bg1"/>
                </a:solidFill>
                <a:latin typeface="HY견고딕" panose="02030600000101010101" pitchFamily="18" charset="-127"/>
                <a:ea typeface="HY견고딕" panose="02030600000101010101" pitchFamily="18" charset="-127"/>
              </a:rPr>
              <a:t>p.39</a:t>
            </a:r>
            <a:endParaRPr lang="ko-KR" altLang="en-US" sz="1600" noProof="1">
              <a:solidFill>
                <a:schemeClr val="bg1"/>
              </a:solidFill>
              <a:latin typeface="HY견고딕" panose="02030600000101010101" pitchFamily="18" charset="-127"/>
              <a:ea typeface="HY견고딕" panose="02030600000101010101" pitchFamily="18" charset="-127"/>
            </a:endParaRPr>
          </a:p>
        </p:txBody>
      </p:sp>
      <p:sp>
        <p:nvSpPr>
          <p:cNvPr id="7" name="내용 개체 틀 2"/>
          <p:cNvSpPr txBox="1">
            <a:spLocks/>
          </p:cNvSpPr>
          <p:nvPr/>
        </p:nvSpPr>
        <p:spPr>
          <a:xfrm>
            <a:off x="7217765" y="409351"/>
            <a:ext cx="1766747" cy="239232"/>
          </a:xfrm>
          <a:prstGeom prst="rect">
            <a:avLst/>
          </a:prstGeom>
        </p:spPr>
        <p:txBody>
          <a:bodyPr vert="horz" lIns="68580" tIns="34290" rIns="68580" bIns="34290" rtlCol="0">
            <a:normAutofit/>
          </a:bodyPr>
          <a:lstStyle>
            <a:lvl1pPr marL="228600" indent="-228600" algn="l" defTabSz="914400" rtl="0" eaLnBrk="1" latinLnBrk="1" hangingPunct="1">
              <a:lnSpc>
                <a:spcPct val="90000"/>
              </a:lnSpc>
              <a:spcBef>
                <a:spcPct val="30000"/>
              </a:spcBef>
              <a:buFont typeface="Arial" panose="020B0604020202020204" pitchFamily="34" charset="0"/>
              <a:buChar char="•"/>
              <a:defRPr sz="2800" kern="1200">
                <a:solidFill>
                  <a:schemeClr val="tx1"/>
                </a:solidFill>
                <a:latin typeface="맑은 고딕" panose="020B0503020000020004" pitchFamily="50" charset="-127"/>
                <a:ea typeface="+mn-ea"/>
                <a:cs typeface="+mn-cs"/>
              </a:defRPr>
            </a:lvl1pPr>
            <a:lvl2pPr marL="685800" indent="-228600" algn="l" defTabSz="914400" rtl="0" eaLnBrk="1" latinLnBrk="1" hangingPunct="1">
              <a:lnSpc>
                <a:spcPct val="90000"/>
              </a:lnSpc>
              <a:spcBef>
                <a:spcPct val="30000"/>
              </a:spcBef>
              <a:buFont typeface="Arial" panose="020B0604020202020204" pitchFamily="34" charset="0"/>
              <a:buChar char="•"/>
              <a:defRPr sz="2400" kern="1200">
                <a:solidFill>
                  <a:schemeClr val="tx1"/>
                </a:solidFill>
                <a:latin typeface="맑은 고딕" panose="020B0503020000020004" pitchFamily="50" charset="-127"/>
                <a:ea typeface="+mn-ea"/>
                <a:cs typeface="+mn-cs"/>
              </a:defRPr>
            </a:lvl2pPr>
            <a:lvl3pPr marL="1143000" indent="-228600" algn="l" defTabSz="914400" rtl="0" eaLnBrk="1" latinLnBrk="1" hangingPunct="1">
              <a:lnSpc>
                <a:spcPct val="90000"/>
              </a:lnSpc>
              <a:spcBef>
                <a:spcPct val="30000"/>
              </a:spcBef>
              <a:buFont typeface="Arial" panose="020B0604020202020204" pitchFamily="34" charset="0"/>
              <a:buChar char="•"/>
              <a:defRPr sz="2000" kern="1200">
                <a:solidFill>
                  <a:schemeClr val="tx1"/>
                </a:solidFill>
                <a:latin typeface="맑은 고딕" panose="020B0503020000020004" pitchFamily="50" charset="-127"/>
                <a:ea typeface="+mn-ea"/>
                <a:cs typeface="+mn-cs"/>
              </a:defRPr>
            </a:lvl3pPr>
            <a:lvl4pPr marL="1600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4pPr>
            <a:lvl5pPr marL="20574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5pPr>
            <a:lvl6pPr marL="25146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altLang="ko-KR" sz="1050" noProof="1">
                <a:solidFill>
                  <a:schemeClr val="bg1"/>
                </a:solidFill>
                <a:latin typeface="HY견고딕" panose="02030600000101010101" pitchFamily="18" charset="-127"/>
                <a:ea typeface="HY견고딕" panose="02030600000101010101" pitchFamily="18" charset="-127"/>
              </a:rPr>
              <a:t>Reader</a:t>
            </a:r>
            <a:r>
              <a:rPr lang="en-US" altLang="ko-KR" sz="1050" noProof="1">
                <a:solidFill>
                  <a:schemeClr val="bg1"/>
                </a:solidFill>
                <a:ea typeface="맑은 고딕" panose="020B0503020000020004" pitchFamily="50" charset="-127"/>
              </a:rPr>
              <a:t>’</a:t>
            </a:r>
            <a:r>
              <a:rPr lang="en-US" altLang="ko-KR" sz="1050" noProof="1">
                <a:solidFill>
                  <a:schemeClr val="bg1"/>
                </a:solidFill>
                <a:latin typeface="HY견고딕" panose="02030600000101010101" pitchFamily="18" charset="-127"/>
                <a:ea typeface="HY견고딕" panose="02030600000101010101" pitchFamily="18" charset="-127"/>
              </a:rPr>
              <a:t>s Bank_Level 2</a:t>
            </a:r>
            <a:endParaRPr lang="ko-KR" altLang="en-US" sz="1050" noProof="1">
              <a:solidFill>
                <a:schemeClr val="bg1"/>
              </a:solidFill>
              <a:latin typeface="HY견고딕" panose="02030600000101010101" pitchFamily="18" charset="-127"/>
              <a:ea typeface="HY견고딕" panose="02030600000101010101" pitchFamily="18" charset="-127"/>
            </a:endParaRPr>
          </a:p>
        </p:txBody>
      </p:sp>
      <p:sp>
        <p:nvSpPr>
          <p:cNvPr id="8" name="직사각형 7">
            <a:extLst>
              <a:ext uri="{FF2B5EF4-FFF2-40B4-BE49-F238E27FC236}">
                <a16:creationId xmlns:a16="http://schemas.microsoft.com/office/drawing/2014/main" id="{020A807B-6BE1-449D-906A-66876CB512FA}"/>
              </a:ext>
            </a:extLst>
          </p:cNvPr>
          <p:cNvSpPr/>
          <p:nvPr/>
        </p:nvSpPr>
        <p:spPr>
          <a:xfrm>
            <a:off x="755152" y="1057934"/>
            <a:ext cx="7633696" cy="2802819"/>
          </a:xfrm>
          <a:prstGeom prst="rect">
            <a:avLst/>
          </a:prstGeom>
        </p:spPr>
        <p:txBody>
          <a:bodyPr wrap="square">
            <a:spAutoFit/>
          </a:bodyPr>
          <a:lstStyle/>
          <a:p>
            <a:pPr algn="just">
              <a:lnSpc>
                <a:spcPct val="150000"/>
              </a:lnSpc>
            </a:pPr>
            <a:r>
              <a:rPr lang="en-US" altLang="ko-KR" sz="2000" dirty="0">
                <a:latin typeface="+mn-ea"/>
              </a:rPr>
              <a:t>  A white flower says to a yellow flower, “I am </a:t>
            </a:r>
            <a:r>
              <a:rPr lang="en-US" altLang="ko-KR" sz="2000" b="1" dirty="0">
                <a:solidFill>
                  <a:srgbClr val="FF6600"/>
                </a:solidFill>
                <a:latin typeface="+mn-ea"/>
              </a:rPr>
              <a:t>more beautiful than </a:t>
            </a:r>
            <a:r>
              <a:rPr lang="en-US" altLang="ko-KR" sz="2000" dirty="0">
                <a:latin typeface="+mn-ea"/>
              </a:rPr>
              <a:t>you.” Is the white flower right? No. A yellow flower is </a:t>
            </a:r>
            <a:r>
              <a:rPr lang="en-US" altLang="ko-KR" sz="2000" b="1" dirty="0">
                <a:solidFill>
                  <a:srgbClr val="FF6600"/>
                </a:solidFill>
                <a:latin typeface="+mn-ea"/>
              </a:rPr>
              <a:t>as beautiful as</a:t>
            </a:r>
            <a:r>
              <a:rPr lang="en-US" altLang="ko-KR" sz="2000" dirty="0">
                <a:latin typeface="+mn-ea"/>
              </a:rPr>
              <a:t> a white flower. The color doesn’t make a difference. Flowers of all colors are equally beautiful. In the same way, people of all colors are equally beautiful. They are all lovely children of Mother Nature.</a:t>
            </a:r>
          </a:p>
        </p:txBody>
      </p:sp>
    </p:spTree>
    <p:extLst>
      <p:ext uri="{BB962C8B-B14F-4D97-AF65-F5344CB8AC3E}">
        <p14:creationId xmlns:p14="http://schemas.microsoft.com/office/powerpoint/2010/main" val="39791942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0" y="0"/>
            <a:ext cx="9144000" cy="627321"/>
          </a:xfrm>
          <a:solidFill>
            <a:srgbClr val="FF7848"/>
          </a:solidFill>
        </p:spPr>
        <p:txBody>
          <a:bodyPr rtlCol="0">
            <a:noAutofit/>
          </a:bodyPr>
          <a:lstStyle/>
          <a:p>
            <a:r>
              <a:rPr lang="en-US" altLang="ko-KR" sz="1500" b="1" dirty="0">
                <a:solidFill>
                  <a:schemeClr val="bg1"/>
                </a:solidFill>
                <a:latin typeface="HY견고딕" panose="02030600000101010101" pitchFamily="18" charset="-127"/>
                <a:ea typeface="HY견고딕" panose="02030600000101010101" pitchFamily="18" charset="-127"/>
              </a:rPr>
              <a:t>  </a:t>
            </a:r>
            <a:br>
              <a:rPr lang="en-US" altLang="ko-KR" sz="1500" b="1" dirty="0">
                <a:solidFill>
                  <a:schemeClr val="bg1"/>
                </a:solidFill>
                <a:latin typeface="HY견고딕" panose="02030600000101010101" pitchFamily="18" charset="-127"/>
                <a:ea typeface="HY견고딕" panose="02030600000101010101" pitchFamily="18" charset="-127"/>
              </a:rPr>
            </a:br>
            <a:r>
              <a:rPr lang="en-US" altLang="ko-KR" sz="1500" b="1">
                <a:solidFill>
                  <a:schemeClr val="bg1"/>
                </a:solidFill>
                <a:latin typeface="HY견고딕" panose="02030600000101010101" pitchFamily="18" charset="-127"/>
                <a:ea typeface="HY견고딕" panose="02030600000101010101" pitchFamily="18" charset="-127"/>
              </a:rPr>
              <a:t>  </a:t>
            </a:r>
            <a:r>
              <a:rPr lang="en-US" altLang="ko-KR" sz="2000" b="1">
                <a:solidFill>
                  <a:schemeClr val="bg1"/>
                </a:solidFill>
                <a:latin typeface="HY견고딕" panose="02030600000101010101" pitchFamily="18" charset="-127"/>
                <a:ea typeface="HY견고딕" panose="02030600000101010101" pitchFamily="18" charset="-127"/>
              </a:rPr>
              <a:t> 15</a:t>
            </a:r>
            <a:r>
              <a:rPr lang="ko-KR" altLang="en-US" sz="2000">
                <a:solidFill>
                  <a:schemeClr val="bg1"/>
                </a:solidFill>
                <a:latin typeface="HY견고딕" panose="02030600000101010101" pitchFamily="18" charset="-127"/>
                <a:ea typeface="HY견고딕" panose="02030600000101010101" pitchFamily="18" charset="-127"/>
              </a:rPr>
              <a:t> 화성에 박테리아 보내기</a:t>
            </a:r>
            <a:r>
              <a:rPr lang="en-US" altLang="ko-KR" sz="2000">
                <a:solidFill>
                  <a:schemeClr val="bg1"/>
                </a:solidFill>
                <a:latin typeface="HY견고딕" panose="02030600000101010101" pitchFamily="18" charset="-127"/>
                <a:ea typeface="HY견고딕" panose="02030600000101010101" pitchFamily="18" charset="-127"/>
              </a:rPr>
              <a:t> </a:t>
            </a:r>
            <a:r>
              <a:rPr lang="en-US" altLang="ko-KR" sz="1600" dirty="0">
                <a:solidFill>
                  <a:schemeClr val="bg1"/>
                </a:solidFill>
                <a:latin typeface="HY견고딕" panose="02030600000101010101" pitchFamily="18" charset="-127"/>
                <a:ea typeface="HY견고딕" panose="02030600000101010101" pitchFamily="18" charset="-127"/>
              </a:rPr>
              <a:t>/ </a:t>
            </a:r>
            <a:r>
              <a:rPr lang="en-US" altLang="ko-KR" sz="1600">
                <a:solidFill>
                  <a:schemeClr val="bg1"/>
                </a:solidFill>
                <a:latin typeface="HY견고딕" panose="02030600000101010101" pitchFamily="18" charset="-127"/>
                <a:ea typeface="HY견고딕" panose="02030600000101010101" pitchFamily="18" charset="-127"/>
              </a:rPr>
              <a:t>p.40</a:t>
            </a:r>
            <a:r>
              <a:rPr lang="ko-KR" altLang="en-US" sz="1600">
                <a:solidFill>
                  <a:schemeClr val="bg1"/>
                </a:solidFill>
                <a:latin typeface="HY견고딕" panose="02030600000101010101" pitchFamily="18" charset="-127"/>
                <a:ea typeface="HY견고딕" panose="02030600000101010101" pitchFamily="18" charset="-127"/>
              </a:rPr>
              <a:t> </a:t>
            </a:r>
            <a:endParaRPr lang="ko-KR" altLang="en-US" sz="1600" noProof="1">
              <a:solidFill>
                <a:schemeClr val="bg1"/>
              </a:solidFill>
              <a:latin typeface="HY견고딕" panose="02030600000101010101" pitchFamily="18" charset="-127"/>
              <a:ea typeface="HY견고딕" panose="02030600000101010101" pitchFamily="18" charset="-127"/>
            </a:endParaRPr>
          </a:p>
        </p:txBody>
      </p:sp>
      <p:sp>
        <p:nvSpPr>
          <p:cNvPr id="7" name="내용 개체 틀 2"/>
          <p:cNvSpPr txBox="1">
            <a:spLocks/>
          </p:cNvSpPr>
          <p:nvPr/>
        </p:nvSpPr>
        <p:spPr>
          <a:xfrm>
            <a:off x="7217765" y="409351"/>
            <a:ext cx="1766747" cy="239232"/>
          </a:xfrm>
          <a:prstGeom prst="rect">
            <a:avLst/>
          </a:prstGeom>
        </p:spPr>
        <p:txBody>
          <a:bodyPr vert="horz" lIns="68580" tIns="34290" rIns="68580" bIns="34290" rtlCol="0">
            <a:normAutofit/>
          </a:bodyPr>
          <a:lstStyle>
            <a:lvl1pPr marL="228600" indent="-228600" algn="l" defTabSz="914400" rtl="0" eaLnBrk="1" latinLnBrk="1" hangingPunct="1">
              <a:lnSpc>
                <a:spcPct val="90000"/>
              </a:lnSpc>
              <a:spcBef>
                <a:spcPct val="30000"/>
              </a:spcBef>
              <a:buFont typeface="Arial" panose="020B0604020202020204" pitchFamily="34" charset="0"/>
              <a:buChar char="•"/>
              <a:defRPr sz="2800" kern="1200">
                <a:solidFill>
                  <a:schemeClr val="tx1"/>
                </a:solidFill>
                <a:latin typeface="맑은 고딕" panose="020B0503020000020004" pitchFamily="50" charset="-127"/>
                <a:ea typeface="+mn-ea"/>
                <a:cs typeface="+mn-cs"/>
              </a:defRPr>
            </a:lvl1pPr>
            <a:lvl2pPr marL="685800" indent="-228600" algn="l" defTabSz="914400" rtl="0" eaLnBrk="1" latinLnBrk="1" hangingPunct="1">
              <a:lnSpc>
                <a:spcPct val="90000"/>
              </a:lnSpc>
              <a:spcBef>
                <a:spcPct val="30000"/>
              </a:spcBef>
              <a:buFont typeface="Arial" panose="020B0604020202020204" pitchFamily="34" charset="0"/>
              <a:buChar char="•"/>
              <a:defRPr sz="2400" kern="1200">
                <a:solidFill>
                  <a:schemeClr val="tx1"/>
                </a:solidFill>
                <a:latin typeface="맑은 고딕" panose="020B0503020000020004" pitchFamily="50" charset="-127"/>
                <a:ea typeface="+mn-ea"/>
                <a:cs typeface="+mn-cs"/>
              </a:defRPr>
            </a:lvl2pPr>
            <a:lvl3pPr marL="1143000" indent="-228600" algn="l" defTabSz="914400" rtl="0" eaLnBrk="1" latinLnBrk="1" hangingPunct="1">
              <a:lnSpc>
                <a:spcPct val="90000"/>
              </a:lnSpc>
              <a:spcBef>
                <a:spcPct val="30000"/>
              </a:spcBef>
              <a:buFont typeface="Arial" panose="020B0604020202020204" pitchFamily="34" charset="0"/>
              <a:buChar char="•"/>
              <a:defRPr sz="2000" kern="1200">
                <a:solidFill>
                  <a:schemeClr val="tx1"/>
                </a:solidFill>
                <a:latin typeface="맑은 고딕" panose="020B0503020000020004" pitchFamily="50" charset="-127"/>
                <a:ea typeface="+mn-ea"/>
                <a:cs typeface="+mn-cs"/>
              </a:defRPr>
            </a:lvl3pPr>
            <a:lvl4pPr marL="1600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4pPr>
            <a:lvl5pPr marL="20574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5pPr>
            <a:lvl6pPr marL="25146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altLang="ko-KR" sz="1050" noProof="1">
                <a:solidFill>
                  <a:schemeClr val="bg1"/>
                </a:solidFill>
                <a:latin typeface="HY견고딕" panose="02030600000101010101" pitchFamily="18" charset="-127"/>
                <a:ea typeface="HY견고딕" panose="02030600000101010101" pitchFamily="18" charset="-127"/>
              </a:rPr>
              <a:t>Reader</a:t>
            </a:r>
            <a:r>
              <a:rPr lang="en-US" altLang="ko-KR" sz="1050" noProof="1">
                <a:solidFill>
                  <a:schemeClr val="bg1"/>
                </a:solidFill>
                <a:ea typeface="맑은 고딕" panose="020B0503020000020004" pitchFamily="50" charset="-127"/>
              </a:rPr>
              <a:t>’</a:t>
            </a:r>
            <a:r>
              <a:rPr lang="en-US" altLang="ko-KR" sz="1050" noProof="1">
                <a:solidFill>
                  <a:schemeClr val="bg1"/>
                </a:solidFill>
                <a:latin typeface="HY견고딕" panose="02030600000101010101" pitchFamily="18" charset="-127"/>
                <a:ea typeface="HY견고딕" panose="02030600000101010101" pitchFamily="18" charset="-127"/>
              </a:rPr>
              <a:t>s Bank_Level 2</a:t>
            </a:r>
            <a:endParaRPr lang="ko-KR" altLang="en-US" sz="1050" noProof="1">
              <a:solidFill>
                <a:schemeClr val="bg1"/>
              </a:solidFill>
              <a:latin typeface="HY견고딕" panose="02030600000101010101" pitchFamily="18" charset="-127"/>
              <a:ea typeface="HY견고딕" panose="02030600000101010101" pitchFamily="18" charset="-127"/>
            </a:endParaRPr>
          </a:p>
          <a:p>
            <a:endParaRPr lang="ko-KR" altLang="en-US" sz="2100" noProof="1">
              <a:ea typeface="맑은 고딕" panose="020B0503020000020004" pitchFamily="50" charset="-127"/>
            </a:endParaRPr>
          </a:p>
        </p:txBody>
      </p:sp>
      <p:sp>
        <p:nvSpPr>
          <p:cNvPr id="8" name="직사각형 7">
            <a:extLst>
              <a:ext uri="{FF2B5EF4-FFF2-40B4-BE49-F238E27FC236}">
                <a16:creationId xmlns:a16="http://schemas.microsoft.com/office/drawing/2014/main" id="{018AAD51-D0F6-4402-BB03-343CE6C0C026}"/>
              </a:ext>
            </a:extLst>
          </p:cNvPr>
          <p:cNvSpPr/>
          <p:nvPr/>
        </p:nvSpPr>
        <p:spPr>
          <a:xfrm>
            <a:off x="755152" y="1057934"/>
            <a:ext cx="7633696" cy="4741811"/>
          </a:xfrm>
          <a:prstGeom prst="rect">
            <a:avLst/>
          </a:prstGeom>
        </p:spPr>
        <p:txBody>
          <a:bodyPr wrap="square">
            <a:spAutoFit/>
          </a:bodyPr>
          <a:lstStyle/>
          <a:p>
            <a:pPr algn="just">
              <a:lnSpc>
                <a:spcPct val="150000"/>
              </a:lnSpc>
            </a:pPr>
            <a:r>
              <a:rPr lang="en-US" altLang="ko-KR" sz="2000" dirty="0">
                <a:latin typeface="+mn-ea"/>
              </a:rPr>
              <a:t>  </a:t>
            </a:r>
            <a:r>
              <a:rPr lang="en-US" altLang="ko-KR" sz="2000" kern="100" dirty="0">
                <a:solidFill>
                  <a:srgbClr val="000000"/>
                </a:solidFill>
                <a:effectLst/>
                <a:latin typeface="맑은 고딕" panose="020B0503020000020004" pitchFamily="50" charset="-127"/>
                <a:ea typeface="맑은 고딕" panose="020B0503020000020004" pitchFamily="50" charset="-127"/>
                <a:cs typeface="Times New Roman" panose="02020603050405020304" pitchFamily="18" charset="0"/>
              </a:rPr>
              <a:t>Long ago, Earth was empty. There was no oxygen. And it was </a:t>
            </a:r>
            <a:r>
              <a:rPr lang="en-US" altLang="ko-KR" sz="2000" b="1" kern="100" dirty="0">
                <a:solidFill>
                  <a:srgbClr val="FF6600"/>
                </a:solidFill>
                <a:effectLst/>
                <a:latin typeface="맑은 고딕" panose="020B0503020000020004" pitchFamily="50" charset="-127"/>
                <a:ea typeface="맑은 고딕" panose="020B0503020000020004" pitchFamily="50" charset="-127"/>
                <a:cs typeface="Times New Roman" panose="02020603050405020304" pitchFamily="18" charset="0"/>
              </a:rPr>
              <a:t>as hot as</a:t>
            </a:r>
            <a:r>
              <a:rPr lang="en-US" altLang="ko-KR" sz="2000" kern="100" dirty="0">
                <a:solidFill>
                  <a:srgbClr val="000000"/>
                </a:solidFill>
                <a:effectLst/>
                <a:latin typeface="맑은 고딕" panose="020B0503020000020004" pitchFamily="50" charset="-127"/>
                <a:ea typeface="맑은 고딕" panose="020B0503020000020004" pitchFamily="50" charset="-127"/>
                <a:cs typeface="Times New Roman" panose="02020603050405020304" pitchFamily="18" charset="0"/>
              </a:rPr>
              <a:t> a stove. No life could live on it. Then, something special happened. Tiny bacteria appeared and changed the Earth completely. The bacteria made oxygen by using sunlight. As a result, the Earth became a good place to live. Plants and animals started to show up. Mars is like the young Earth in some ways. It has no air and no life. If we send bacteria to Mars, they may change the planet. If that happens, Mars will be </a:t>
            </a:r>
            <a:r>
              <a:rPr lang="en-US" altLang="ko-KR" sz="2000" b="1" kern="100" dirty="0">
                <a:solidFill>
                  <a:srgbClr val="FF6600"/>
                </a:solidFill>
                <a:effectLst/>
                <a:latin typeface="맑은 고딕" panose="020B0503020000020004" pitchFamily="50" charset="-127"/>
                <a:ea typeface="맑은 고딕" panose="020B0503020000020004" pitchFamily="50" charset="-127"/>
                <a:cs typeface="Times New Roman" panose="02020603050405020304" pitchFamily="18" charset="0"/>
              </a:rPr>
              <a:t>as comfortable as </a:t>
            </a:r>
            <a:r>
              <a:rPr lang="en-US" altLang="ko-KR" sz="2000" kern="100" dirty="0">
                <a:solidFill>
                  <a:srgbClr val="000000"/>
                </a:solidFill>
                <a:effectLst/>
                <a:latin typeface="맑은 고딕" panose="020B0503020000020004" pitchFamily="50" charset="-127"/>
                <a:ea typeface="맑은 고딕" panose="020B0503020000020004" pitchFamily="50" charset="-127"/>
                <a:cs typeface="Times New Roman" panose="02020603050405020304" pitchFamily="18" charset="0"/>
              </a:rPr>
              <a:t>the Earth. It will become a new home for humans.</a:t>
            </a:r>
            <a:endParaRPr lang="ko-KR" altLang="ko-KR" sz="2000" kern="100" dirty="0">
              <a:effectLst/>
              <a:latin typeface="맑은 고딕" panose="020B0503020000020004" pitchFamily="50" charset="-127"/>
              <a:ea typeface="맑은 고딕" panose="020B0503020000020004" pitchFamily="50" charset="-127"/>
              <a:cs typeface="Times New Roman" panose="02020603050405020304" pitchFamily="18" charset="0"/>
            </a:endParaRPr>
          </a:p>
        </p:txBody>
      </p:sp>
    </p:spTree>
    <p:extLst>
      <p:ext uri="{BB962C8B-B14F-4D97-AF65-F5344CB8AC3E}">
        <p14:creationId xmlns:p14="http://schemas.microsoft.com/office/powerpoint/2010/main" val="2881107579"/>
      </p:ext>
    </p:extLst>
  </p:cSld>
  <p:clrMapOvr>
    <a:masterClrMapping/>
  </p:clrMapOvr>
</p:sld>
</file>

<file path=ppt/theme/theme1.xml><?xml version="1.0" encoding="utf-8"?>
<a:theme xmlns:a="http://schemas.openxmlformats.org/drawingml/2006/main" name="Office 테마">
  <a:themeElements>
    <a:clrScheme name="Office 테마">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테마">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테마">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테마">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맑은 고딕"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맑은 고딕"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1586</TotalTime>
  <Words>331</Words>
  <Application>Microsoft Office PowerPoint</Application>
  <PresentationFormat>화면 슬라이드 쇼(4:3)</PresentationFormat>
  <Paragraphs>17</Paragraphs>
  <Slides>4</Slides>
  <Notes>4</Notes>
  <HiddenSlides>0</HiddenSlides>
  <MMClips>0</MMClips>
  <ScaleCrop>false</ScaleCrop>
  <HeadingPairs>
    <vt:vector size="6" baseType="variant">
      <vt:variant>
        <vt:lpstr>사용한 글꼴</vt:lpstr>
      </vt:variant>
      <vt:variant>
        <vt:i4>5</vt:i4>
      </vt:variant>
      <vt:variant>
        <vt:lpstr>테마</vt:lpstr>
      </vt:variant>
      <vt:variant>
        <vt:i4>1</vt:i4>
      </vt:variant>
      <vt:variant>
        <vt:lpstr>슬라이드 제목</vt:lpstr>
      </vt:variant>
      <vt:variant>
        <vt:i4>4</vt:i4>
      </vt:variant>
    </vt:vector>
  </HeadingPairs>
  <TitlesOfParts>
    <vt:vector size="10" baseType="lpstr">
      <vt:lpstr>HY견고딕</vt:lpstr>
      <vt:lpstr>맑은 고딕</vt:lpstr>
      <vt:lpstr>Arial</vt:lpstr>
      <vt:lpstr>Calibri</vt:lpstr>
      <vt:lpstr>Calibri Light</vt:lpstr>
      <vt:lpstr>Office 테마</vt:lpstr>
      <vt:lpstr>PowerPoint 프레젠테이션</vt:lpstr>
      <vt:lpstr>      13 엄마 침팬지의 사랑 / p.38 </vt:lpstr>
      <vt:lpstr>      14 꽃과 인간의 공통점 / p.39</vt:lpstr>
      <vt:lpstr>      15 화성에 박테리아 보내기 / p.40 </vt:lpstr>
    </vt:vector>
  </TitlesOfParts>
  <Company>Microsoft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프레젠테이션</dc:title>
  <dc:creator>Registered User</dc:creator>
  <cp:lastModifiedBy>All</cp:lastModifiedBy>
  <cp:revision>607</cp:revision>
  <cp:lastPrinted>2024-10-27T11:24:37Z</cp:lastPrinted>
  <dcterms:created xsi:type="dcterms:W3CDTF">2018-12-11T01:44:20Z</dcterms:created>
  <dcterms:modified xsi:type="dcterms:W3CDTF">2024-11-11T13:34:43Z</dcterms:modified>
</cp:coreProperties>
</file>