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FF7B4B"/>
    <a:srgbClr val="8C5743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2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87452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04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876541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이유를 나타내는 접속사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because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조건을 나타내는 접속사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if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04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p.36 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09667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이유를 나타내는 접속사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because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was late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because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I missed the bus.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버스를 놓쳤기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때문에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지각했다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because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는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때문에’를 의미하는 접속사로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because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주어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동사」로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50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조건을 나타내는 접속사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if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will stay home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if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it rains.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만약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비가 오면 나는 집에 머물 것이다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if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는 ‘만약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하면’을 의미하는 접속사로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if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주어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동사」로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조건을 나타내는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if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절은 미래의 의미를 나타내더라도 현재 시제를 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 (if it will rain X)</a:t>
            </a:r>
            <a:endParaRPr lang="en-US" altLang="ko-KR" sz="2600" b="1">
              <a:solidFill>
                <a:schemeClr val="tx2"/>
              </a:solidFill>
              <a:latin typeface="맑은 고딕" pitchFamily="50" charset="-127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130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04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</a:t>
            </a:r>
            <a:r>
              <a:rPr lang="ko-KR" altLang="en-US" sz="160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문맥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I’ll talk to John ( because / if ) I meet him.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feels sorry ( because / if ) she made a mistake.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bought flowers ( because / if ) it was his mother's birthday.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문맥상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어색한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cried if the movie was sad.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Call me because you need my help.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78735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04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98598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</a:t>
            </a:r>
            <a:r>
              <a:rPr lang="ko-KR" altLang="en-US" sz="160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문맥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I’ll talk to John ( because / if ) I meet him.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feels sorry ( because / if ) she made a mistake.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bought flowers ( because / if ) it was his mother's birthday.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문맥상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어색한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cried if the movie was sad.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Call me because you need my help.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DA9CC5CD-FB22-48F0-A3D7-826B674D91FE}"/>
              </a:ext>
            </a:extLst>
          </p:cNvPr>
          <p:cNvSpPr/>
          <p:nvPr/>
        </p:nvSpPr>
        <p:spPr>
          <a:xfrm>
            <a:off x="4264231" y="1975679"/>
            <a:ext cx="275151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90DA27C-0BBB-4AB5-ADDD-C9DA630F341E}"/>
              </a:ext>
            </a:extLst>
          </p:cNvPr>
          <p:cNvSpPr/>
          <p:nvPr/>
        </p:nvSpPr>
        <p:spPr>
          <a:xfrm>
            <a:off x="3053581" y="2590924"/>
            <a:ext cx="1046938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F204183E-8B46-4587-9EE7-418C0C3EB9DE}"/>
              </a:ext>
            </a:extLst>
          </p:cNvPr>
          <p:cNvSpPr/>
          <p:nvPr/>
        </p:nvSpPr>
        <p:spPr>
          <a:xfrm>
            <a:off x="3520271" y="3208108"/>
            <a:ext cx="1046937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85EDE927-21FF-4B5B-A909-4E9EA9972791}"/>
              </a:ext>
            </a:extLst>
          </p:cNvPr>
          <p:cNvGrpSpPr/>
          <p:nvPr/>
        </p:nvGrpSpPr>
        <p:grpSpPr>
          <a:xfrm>
            <a:off x="5372151" y="4800600"/>
            <a:ext cx="2503307" cy="825491"/>
            <a:chOff x="6305217" y="4800600"/>
            <a:chExt cx="2503307" cy="825491"/>
          </a:xfrm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4BDAE790-987C-4FD1-90A3-0D4DC4C27579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if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8BA07FC1-B787-4431-902A-02914FCA759F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because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6DF4A2B3-BAEA-46F2-9614-43F316F0B7F2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because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9C1CC75B-50A5-4E21-9210-4A62673BB8A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if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1713</TotalTime>
  <Words>354</Words>
  <Application>Microsoft Office PowerPoint</Application>
  <PresentationFormat>화면 슬라이드 쇼(4:3)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04  Grammar  p.36 </vt:lpstr>
      <vt:lpstr>      Unit 04 추가 Drill 문제 </vt:lpstr>
      <vt:lpstr>      Unit 04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636</cp:revision>
  <cp:lastPrinted>2024-10-31T05:45:16Z</cp:lastPrinted>
  <dcterms:created xsi:type="dcterms:W3CDTF">2018-12-11T01:44:20Z</dcterms:created>
  <dcterms:modified xsi:type="dcterms:W3CDTF">2024-10-31T07:31:28Z</dcterms:modified>
</cp:coreProperties>
</file>