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4660"/>
  </p:normalViewPr>
  <p:slideViewPr>
    <p:cSldViewPr snapToGrid="0">
      <p:cViewPr varScale="1">
        <p:scale>
          <a:sx n="114" d="100"/>
          <a:sy n="114" d="100"/>
        </p:scale>
        <p:origin x="16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04</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10</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인도의 갠지스강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341154"/>
          </a:xfrm>
          <a:prstGeom prst="rect">
            <a:avLst/>
          </a:prstGeom>
        </p:spPr>
        <p:txBody>
          <a:bodyPr wrap="square">
            <a:spAutoFit/>
          </a:bodyPr>
          <a:lstStyle/>
          <a:p>
            <a:pPr algn="just">
              <a:lnSpc>
                <a:spcPct val="150000"/>
              </a:lnSpc>
            </a:pPr>
            <a:r>
              <a:rPr lang="en-US" altLang="ko-KR" sz="2000" dirty="0">
                <a:latin typeface="+mn-ea"/>
              </a:rPr>
              <a:t>  People in India love the Ganges River. They think it is like a mother. They bathe in it during special events. Some people do this every day. They believe it cleans their hearts. People also put candles by the river. Then they pray to their gods. They do </a:t>
            </a:r>
            <a:r>
              <a:rPr lang="en-US" altLang="ko-KR" sz="2000" u="sng" dirty="0">
                <a:latin typeface="+mn-ea"/>
              </a:rPr>
              <a:t>this</a:t>
            </a:r>
            <a:r>
              <a:rPr lang="en-US" altLang="ko-KR" sz="2000" dirty="0">
                <a:latin typeface="+mn-ea"/>
              </a:rPr>
              <a:t> </a:t>
            </a:r>
            <a:r>
              <a:rPr lang="en-US" altLang="ko-KR" sz="2000" b="1" dirty="0">
                <a:solidFill>
                  <a:srgbClr val="FF6600"/>
                </a:solidFill>
                <a:latin typeface="+mn-ea"/>
              </a:rPr>
              <a:t>because</a:t>
            </a:r>
            <a:r>
              <a:rPr lang="en-US" altLang="ko-KR" sz="2000" dirty="0">
                <a:latin typeface="+mn-ea"/>
              </a:rPr>
              <a:t> they want their gods’ blessings.</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11</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AI </a:t>
            </a:r>
            <a:r>
              <a:rPr lang="ko-KR" altLang="en-US" sz="2000">
                <a:solidFill>
                  <a:schemeClr val="bg1"/>
                </a:solidFill>
                <a:latin typeface="HY견고딕" panose="02030600000101010101" pitchFamily="18" charset="-127"/>
                <a:ea typeface="HY견고딕" panose="02030600000101010101" pitchFamily="18" charset="-127"/>
              </a:rPr>
              <a:t>기술의 어두운 면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p.33</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AI is a useful technology. It can do many good things. But it also has some bad sides. For example, AI can lie. It can change faces and voices in videos. This is not a problem in movies. But it can tell fake stories to people online. This can be a big problem. </a:t>
            </a:r>
            <a:r>
              <a:rPr lang="en-US" altLang="ko-KR" sz="2000" b="1" dirty="0">
                <a:solidFill>
                  <a:srgbClr val="FF6600"/>
                </a:solidFill>
                <a:latin typeface="+mn-ea"/>
              </a:rPr>
              <a:t>If</a:t>
            </a:r>
            <a:r>
              <a:rPr lang="en-US" altLang="ko-KR" sz="2000" dirty="0">
                <a:latin typeface="+mn-ea"/>
              </a:rPr>
              <a:t> someone shares a fake video, it can cause trouble. AI is very helpful. But we should use it in the right way.</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12</a:t>
            </a:r>
            <a:r>
              <a:rPr lang="ko-KR" altLang="en-US" sz="2000">
                <a:solidFill>
                  <a:schemeClr val="bg1"/>
                </a:solidFill>
                <a:latin typeface="HY견고딕" panose="02030600000101010101" pitchFamily="18" charset="-127"/>
                <a:ea typeface="HY견고딕" panose="02030600000101010101" pitchFamily="18" charset="-127"/>
              </a:rPr>
              <a:t> 새를 구하기 위한 소녀의 지혜</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When Betty entered her bedroom, she found that the window was broken. And there was a dead bird on the floor. “Poor bird!” Betty felt very sad. This had happened several times before. Her bedroom window is next to a tree. Birds often flew into the window </a:t>
            </a:r>
            <a:r>
              <a:rPr lang="en-US" altLang="ko-KR" sz="2000" b="1" dirty="0">
                <a:solidFill>
                  <a:srgbClr val="FF6600"/>
                </a:solidFill>
                <a:latin typeface="+mn-ea"/>
              </a:rPr>
              <a:t>because</a:t>
            </a:r>
            <a:r>
              <a:rPr lang="en-US" altLang="ko-KR" sz="2000" dirty="0">
                <a:latin typeface="+mn-ea"/>
              </a:rPr>
              <a:t> they couldn’t see it. Then Betty had a good idea. She decided to paint pictures on the window. She painted big colorful flowers on it. Now, birds don’t hit the window. Because of the colorful pictures, the birds can see the window.</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1586</TotalTime>
  <Words>326</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10 인도의 갠지스강 / p.32 </vt:lpstr>
      <vt:lpstr>      11 AI 기술의 어두운 면 / p.33</vt:lpstr>
      <vt:lpstr>      12 새를 구하기 위한 소녀의 지혜 / p.34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608</cp:revision>
  <cp:lastPrinted>2024-10-27T11:25:19Z</cp:lastPrinted>
  <dcterms:created xsi:type="dcterms:W3CDTF">2018-12-11T01:44:20Z</dcterms:created>
  <dcterms:modified xsi:type="dcterms:W3CDTF">2024-11-11T13:34:17Z</dcterms:modified>
</cp:coreProperties>
</file>