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523425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03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669277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명사를 수식하는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명사를 수식하는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부정사의 위치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p.30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명사를 수식하는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have homework </a:t>
            </a:r>
            <a:r>
              <a:rPr lang="en-US" altLang="ko-KR" sz="2000" b="1" u="sng">
                <a:solidFill>
                  <a:srgbClr val="0070C0"/>
                </a:solidFill>
                <a:latin typeface="+mn-ea"/>
              </a:rPr>
              <a:t>to do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2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해야 할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숙제가 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[to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동사원형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]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형용사처럼 명사를 수식할 수 있으며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‘~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할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하는’으로 해석한다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명사를 수식하는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to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부정사의 위치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need time </a:t>
            </a:r>
            <a:r>
              <a:rPr lang="en-US" altLang="ko-KR" sz="2000" b="1" u="sng">
                <a:solidFill>
                  <a:srgbClr val="0070C0"/>
                </a:solidFill>
                <a:latin typeface="+mn-ea"/>
              </a:rPr>
              <a:t>to think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2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생각할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시간이 필요하다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형용사처럼 쓰이는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to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부정사는 명사를 뒤에서 수식한다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24D30B4-78CC-40B2-988D-A0BDF53B46AF}"/>
              </a:ext>
            </a:extLst>
          </p:cNvPr>
          <p:cNvCxnSpPr>
            <a:cxnSpLocks/>
          </p:cNvCxnSpPr>
          <p:nvPr/>
        </p:nvCxnSpPr>
        <p:spPr>
          <a:xfrm flipV="1">
            <a:off x="2734811" y="2038525"/>
            <a:ext cx="0" cy="216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9A623A32-9676-4018-B687-E86475F6E274}"/>
              </a:ext>
            </a:extLst>
          </p:cNvPr>
          <p:cNvCxnSpPr>
            <a:cxnSpLocks/>
          </p:cNvCxnSpPr>
          <p:nvPr/>
        </p:nvCxnSpPr>
        <p:spPr>
          <a:xfrm flipV="1">
            <a:off x="3800213" y="2038525"/>
            <a:ext cx="0" cy="2160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32555149-B051-4D15-A8FE-C0763B7EF5C1}"/>
              </a:ext>
            </a:extLst>
          </p:cNvPr>
          <p:cNvCxnSpPr>
            <a:cxnSpLocks/>
          </p:cNvCxnSpPr>
          <p:nvPr/>
        </p:nvCxnSpPr>
        <p:spPr>
          <a:xfrm>
            <a:off x="2734811" y="2254525"/>
            <a:ext cx="1065402" cy="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EAB8CEC0-4315-4A16-A273-C480215ECC77}"/>
              </a:ext>
            </a:extLst>
          </p:cNvPr>
          <p:cNvCxnSpPr>
            <a:cxnSpLocks/>
          </p:cNvCxnSpPr>
          <p:nvPr/>
        </p:nvCxnSpPr>
        <p:spPr>
          <a:xfrm flipV="1">
            <a:off x="2349309" y="4946317"/>
            <a:ext cx="0" cy="216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286BBD59-C28C-4354-8C22-89F9801B9A09}"/>
              </a:ext>
            </a:extLst>
          </p:cNvPr>
          <p:cNvCxnSpPr>
            <a:cxnSpLocks/>
          </p:cNvCxnSpPr>
          <p:nvPr/>
        </p:nvCxnSpPr>
        <p:spPr>
          <a:xfrm flipV="1">
            <a:off x="3255320" y="4946317"/>
            <a:ext cx="0" cy="2160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0388B30D-A508-4FC0-ADAA-F47629C22C48}"/>
              </a:ext>
            </a:extLst>
          </p:cNvPr>
          <p:cNvCxnSpPr>
            <a:cxnSpLocks/>
          </p:cNvCxnSpPr>
          <p:nvPr/>
        </p:nvCxnSpPr>
        <p:spPr>
          <a:xfrm>
            <a:off x="2349309" y="5162317"/>
            <a:ext cx="906011" cy="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made sandwiches ( eating / to eat ) for lunch.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have homework ( do / to do )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today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found a way ( to solve / solving ) the problem.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have the key open the door.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has many books reading.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41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03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made sandwiches ( eating / to eat ) for lunch.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don’t have homework ( do / to do ) today.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found a way ( to solve / solving ) the problem.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have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key open the door.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has many books reading.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4919808" y="1975679"/>
            <a:ext cx="78687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4665967" y="2590924"/>
            <a:ext cx="70298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221506" y="3208108"/>
            <a:ext cx="103171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5382427" y="4800600"/>
            <a:ext cx="2503307" cy="825491"/>
            <a:chOff x="6305217" y="4800600"/>
            <a:chExt cx="2503307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open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open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reading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read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1692</TotalTime>
  <Words>310</Words>
  <Application>Microsoft Office PowerPoint</Application>
  <PresentationFormat>화면 슬라이드 쇼(4:3)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03  Grammar  p.30 </vt:lpstr>
      <vt:lpstr>      Unit 03 추가 Drill 문제 </vt:lpstr>
      <vt:lpstr>      Unit 03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637</cp:revision>
  <cp:lastPrinted>2024-10-31T05:45:29Z</cp:lastPrinted>
  <dcterms:created xsi:type="dcterms:W3CDTF">2018-12-11T01:44:20Z</dcterms:created>
  <dcterms:modified xsi:type="dcterms:W3CDTF">2024-10-31T07:30:35Z</dcterms:modified>
</cp:coreProperties>
</file>