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5" autoAdjust="0"/>
    <p:restoredTop sz="94660"/>
  </p:normalViewPr>
  <p:slideViewPr>
    <p:cSldViewPr snapToGrid="0">
      <p:cViewPr varScale="1">
        <p:scale>
          <a:sx n="114" d="100"/>
          <a:sy n="114" d="100"/>
        </p:scale>
        <p:origin x="159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03</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07 </a:t>
            </a:r>
            <a:r>
              <a:rPr lang="ko-KR" altLang="en-US" sz="2000">
                <a:solidFill>
                  <a:schemeClr val="bg1"/>
                </a:solidFill>
                <a:latin typeface="HY견고딕" panose="02030600000101010101" pitchFamily="18" charset="-127"/>
                <a:ea typeface="HY견고딕" panose="02030600000101010101" pitchFamily="18" charset="-127"/>
              </a:rPr>
              <a:t>파자마 파티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p.26</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Sarah loves having slumber parties. She often invites her friends to sleep over at her house. This is a good way </a:t>
            </a:r>
            <a:r>
              <a:rPr lang="en-US" altLang="ko-KR" sz="2000" b="1" dirty="0">
                <a:solidFill>
                  <a:srgbClr val="FF6600"/>
                </a:solidFill>
                <a:latin typeface="+mn-ea"/>
              </a:rPr>
              <a:t>to spend </a:t>
            </a:r>
            <a:r>
              <a:rPr lang="en-US" altLang="ko-KR" sz="2000" dirty="0">
                <a:latin typeface="+mn-ea"/>
              </a:rPr>
              <a:t>time with her friends. They do a lot of fun things. They fight with their pillows. They sing songs and watch scary movies. They also eat delicious ice cream and tell funny stories. After all these activities, they lie in bed and fall asleep.</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08</a:t>
            </a:r>
            <a:r>
              <a:rPr lang="ko-KR" altLang="en-US" sz="2000">
                <a:solidFill>
                  <a:schemeClr val="bg1"/>
                </a:solidFill>
                <a:latin typeface="HY견고딕" panose="02030600000101010101" pitchFamily="18" charset="-127"/>
                <a:ea typeface="HY견고딕" panose="02030600000101010101" pitchFamily="18" charset="-127"/>
              </a:rPr>
              <a:t> 운동할 때는 이 과일을 챙기세요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p.27</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t>
            </a:r>
            <a:r>
              <a:rPr lang="en-US" altLang="ko-KR" sz="2000" dirty="0">
                <a:solidFill>
                  <a:srgbClr val="000000"/>
                </a:solidFill>
                <a:effectLst/>
                <a:latin typeface="맑은 고딕" panose="020B0503020000020004" pitchFamily="50" charset="-127"/>
                <a:cs typeface="Times New Roman" panose="02020603050405020304" pitchFamily="18" charset="0"/>
              </a:rPr>
              <a:t>Tennis players like to eat bananas when they play matches. Why do they do so? Bananas have a lot of natural sugars. These sugars give them quick energy. Bananas also have plenty of minerals. These minerals help muscles work better. Bananas are easy to digest, too. How cool! They are the best snack </a:t>
            </a:r>
            <a:r>
              <a:rPr lang="en-US" altLang="ko-KR" sz="2000" b="1" dirty="0">
                <a:solidFill>
                  <a:srgbClr val="FF6600"/>
                </a:solidFill>
                <a:effectLst/>
                <a:latin typeface="맑은 고딕" panose="020B0503020000020004" pitchFamily="50" charset="-127"/>
                <a:cs typeface="Times New Roman" panose="02020603050405020304" pitchFamily="18" charset="0"/>
              </a:rPr>
              <a:t>to give </a:t>
            </a:r>
            <a:r>
              <a:rPr lang="en-US" altLang="ko-KR" sz="2000" dirty="0">
                <a:solidFill>
                  <a:srgbClr val="000000"/>
                </a:solidFill>
                <a:effectLst/>
                <a:latin typeface="맑은 고딕" panose="020B0503020000020004" pitchFamily="50" charset="-127"/>
                <a:cs typeface="Times New Roman" panose="02020603050405020304" pitchFamily="18" charset="0"/>
              </a:rPr>
              <a:t>quick energy.</a:t>
            </a:r>
            <a:endParaRPr lang="en-US" altLang="ko-KR" sz="2000" dirty="0">
              <a:latin typeface="+mn-ea"/>
            </a:endParaRP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09</a:t>
            </a:r>
            <a:r>
              <a:rPr lang="ko-KR" altLang="en-US" sz="2000">
                <a:solidFill>
                  <a:schemeClr val="bg1"/>
                </a:solidFill>
                <a:latin typeface="HY견고딕" panose="02030600000101010101" pitchFamily="18" charset="-127"/>
                <a:ea typeface="HY견고딕" panose="02030600000101010101" pitchFamily="18" charset="-127"/>
              </a:rPr>
              <a:t> 놀라운 축구의 기술</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p.28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349396"/>
          </a:xfrm>
          <a:prstGeom prst="rect">
            <a:avLst/>
          </a:prstGeom>
        </p:spPr>
        <p:txBody>
          <a:bodyPr wrap="square">
            <a:spAutoFit/>
          </a:bodyPr>
          <a:lstStyle/>
          <a:p>
            <a:pPr algn="just">
              <a:lnSpc>
                <a:spcPct val="140000"/>
              </a:lnSpc>
            </a:pPr>
            <a:r>
              <a:rPr lang="en-US" altLang="ko-KR" sz="2000" dirty="0">
                <a:latin typeface="+mn-ea"/>
              </a:rPr>
              <a:t>  In soccer, players do cool tricks. Some players kick the ball between another player’s legs. Then, they get the ball again on the other side of the player. This is a smart way </a:t>
            </a:r>
            <a:r>
              <a:rPr lang="en-US" altLang="ko-KR" sz="2000" b="1" dirty="0">
                <a:solidFill>
                  <a:srgbClr val="FF6600"/>
                </a:solidFill>
                <a:latin typeface="+mn-ea"/>
              </a:rPr>
              <a:t>to avoid </a:t>
            </a:r>
            <a:r>
              <a:rPr lang="en-US" altLang="ko-KR" sz="2000" dirty="0">
                <a:latin typeface="+mn-ea"/>
              </a:rPr>
              <a:t>a defender. ( ⓐ ) Neymar and Eden Hazard do it often. ( ⓑ ) They step on the ball and pretend to push it back. ( ⓒ ) Then, they quickly roll it forward. ( ⓓ ) It surprises other players. ( ⓔ ) Do you know why? Those players think the ball will go backward. Messi and Ronaldo use this trick often. They change the game with it. Soccer is full of fun surprises. These tricks make the game exciting.</a:t>
            </a:r>
          </a:p>
        </p:txBody>
      </p:sp>
      <p:graphicFrame>
        <p:nvGraphicFramePr>
          <p:cNvPr id="5" name="표 4">
            <a:extLst>
              <a:ext uri="{FF2B5EF4-FFF2-40B4-BE49-F238E27FC236}">
                <a16:creationId xmlns:a16="http://schemas.microsoft.com/office/drawing/2014/main" id="{C4CC5437-EE07-4BCC-B790-AFA4B12F23CA}"/>
              </a:ext>
            </a:extLst>
          </p:cNvPr>
          <p:cNvGraphicFramePr>
            <a:graphicFrameLocks noGrp="1"/>
          </p:cNvGraphicFramePr>
          <p:nvPr>
            <p:extLst>
              <p:ext uri="{D42A27DB-BD31-4B8C-83A1-F6EECF244321}">
                <p14:modId xmlns:p14="http://schemas.microsoft.com/office/powerpoint/2010/main" val="249039559"/>
              </p:ext>
            </p:extLst>
          </p:nvPr>
        </p:nvGraphicFramePr>
        <p:xfrm>
          <a:off x="1346433" y="5666676"/>
          <a:ext cx="6585357" cy="463945"/>
        </p:xfrm>
        <a:graphic>
          <a:graphicData uri="http://schemas.openxmlformats.org/drawingml/2006/table">
            <a:tbl>
              <a:tblPr firstRow="1" bandRow="1">
                <a:effectLst/>
                <a:tableStyleId>{5C22544A-7EE6-4342-B048-85BDC9FD1C3A}</a:tableStyleId>
              </a:tblPr>
              <a:tblGrid>
                <a:gridCol w="6585357">
                  <a:extLst>
                    <a:ext uri="{9D8B030D-6E8A-4147-A177-3AD203B41FA5}">
                      <a16:colId xmlns:a16="http://schemas.microsoft.com/office/drawing/2014/main" val="27877287"/>
                    </a:ext>
                  </a:extLst>
                </a:gridCol>
              </a:tblGrid>
              <a:tr h="463945">
                <a:tc>
                  <a:txBody>
                    <a:bodyPr/>
                    <a:lstStyle/>
                    <a:p>
                      <a:pPr latinLnBrk="1"/>
                      <a:r>
                        <a:rPr lang="en-US" altLang="ko-KR" sz="2000" b="0" dirty="0">
                          <a:solidFill>
                            <a:schemeClr val="tx1"/>
                          </a:solidFill>
                          <a:latin typeface="+mj-ea"/>
                          <a:ea typeface="+mj-ea"/>
                        </a:rPr>
                        <a:t> Other players use a different trick. </a:t>
                      </a:r>
                      <a:endParaRPr lang="ko-KR" altLang="en-US" sz="2000" b="0" dirty="0">
                        <a:solidFill>
                          <a:schemeClr val="tx1"/>
                        </a:solidFill>
                        <a:latin typeface="+mj-ea"/>
                        <a:ea typeface="+mj-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889430"/>
                  </a:ext>
                </a:extLst>
              </a:tr>
            </a:tbl>
          </a:graphicData>
        </a:graphic>
      </p:graphicFrame>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1589</TotalTime>
  <Words>351</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07 파자마 파티 / p.26 </vt:lpstr>
      <vt:lpstr>      08 운동할 때는 이 과일을 챙기세요 / p.27</vt:lpstr>
      <vt:lpstr>      09 놀라운 축구의 기술 / p.28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608</cp:revision>
  <cp:lastPrinted>2024-10-27T11:26:23Z</cp:lastPrinted>
  <dcterms:created xsi:type="dcterms:W3CDTF">2018-12-11T01:44:20Z</dcterms:created>
  <dcterms:modified xsi:type="dcterms:W3CDTF">2024-11-11T13:33:21Z</dcterms:modified>
</cp:coreProperties>
</file>