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95073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02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4" y="5099893"/>
            <a:ext cx="4910346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부사처럼 쓰이는 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 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부사처럼 쓰이는 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 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감정의 원인</a:t>
            </a:r>
            <a:r>
              <a:rPr lang="en-US" altLang="ko-KR" sz="18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p.24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0966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부사처럼 쓰이는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We go to school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to study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우리는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공부하기 위해서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학교에 간다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부정사는 부사처럼 쓰여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하기 위해서’라는 목적의 뜻을 나타낼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부사처럼 쓰이는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감정의 원인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I’m happy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to meet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you.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너를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만나서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기쁘다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감정을 나타내는 형용사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(happy, glad, sad, surprised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등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뒤에 쓰인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해서’라는 뜻으로</a:t>
            </a:r>
            <a:endParaRPr lang="en-US" altLang="ko-KR" sz="130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latin typeface="+mn-ea"/>
              </a:rPr>
              <a:t>   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감정의 원인을 나타낼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went shopping ( buy / to buy ) new clothes.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felt sad ( hearing / to hear ) the bad news.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searches his room ( finds / to find ) his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pencil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1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took the subway get there.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mom looked surprised receive a gift.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750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went shopping ( buy / to buy ) new clothes.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felt sad ( hearing / to hear ) the bad news.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searches his room ( finds / to find ) his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pencil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1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took the subway get there.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mom looked surprised receive a gift.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4271683" y="1984068"/>
            <a:ext cx="837212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466340" y="2590924"/>
            <a:ext cx="95465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4623176" y="3208108"/>
            <a:ext cx="89678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6313606" y="4800600"/>
            <a:ext cx="2578808" cy="825491"/>
            <a:chOff x="6305217" y="4800600"/>
            <a:chExt cx="2578808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get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get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receive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642371" y="5397491"/>
              <a:ext cx="1241654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receive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1691</TotalTime>
  <Words>344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02  Grammar  p.24 </vt:lpstr>
      <vt:lpstr>      Unit 02 추가 Drill 문제 </vt:lpstr>
      <vt:lpstr>      Unit 02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634</cp:revision>
  <cp:lastPrinted>2024-10-31T05:45:42Z</cp:lastPrinted>
  <dcterms:created xsi:type="dcterms:W3CDTF">2018-12-11T01:44:20Z</dcterms:created>
  <dcterms:modified xsi:type="dcterms:W3CDTF">2024-10-31T07:29:37Z</dcterms:modified>
</cp:coreProperties>
</file>