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436" r:id="rId2"/>
    <p:sldId id="442" r:id="rId3"/>
    <p:sldId id="444" r:id="rId4"/>
    <p:sldId id="445" r:id="rId5"/>
  </p:sldIdLst>
  <p:sldSz cx="9144000" cy="6858000" type="screen4x3"/>
  <p:notesSz cx="9945688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5D7F175-D2C9-B6D1-0A04-0580BDA5202C}" name="송지연 융합선택 Cell" initials="지송" userId="S::songjy@visang.com::fbf36e43-f5ed-4c6c-8cb4-3d00758da96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ABDFFF"/>
    <a:srgbClr val="FF7B4B"/>
    <a:srgbClr val="8C5743"/>
    <a:srgbClr val="66CCFF"/>
    <a:srgbClr val="F5422F"/>
    <a:srgbClr val="D65914"/>
    <a:srgbClr val="777777"/>
    <a:srgbClr val="883502"/>
    <a:srgbClr val="7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42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65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33588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E6CCC-F433-4825-AE83-CD41CE0CA138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0" y="857250"/>
            <a:ext cx="3087688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4569" y="3300412"/>
            <a:ext cx="795655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33588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65A3FC-0A9D-4227-B056-48C9850E83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5574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429000" y="857250"/>
            <a:ext cx="3087688" cy="2314575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en-US" altLang="ko-KR" noProof="1" smtClean="0"/>
              <a:t>1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576729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2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9285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D44417-D739-3C7A-0F8B-BFF1E86800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33FDDA01-F285-BEAF-EA19-D07580283B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3B07F277-608D-EFBF-62FC-9A3903D791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11996D2-1127-6321-92E9-F0B42109AE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3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9656663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D44417-D739-3C7A-0F8B-BFF1E86800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33FDDA01-F285-BEAF-EA19-D07580283B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3B07F277-608D-EFBF-62FC-9A3903D791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11996D2-1127-6321-92E9-F0B42109AE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4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6973150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4217" y="533400"/>
            <a:ext cx="5248275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56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7375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6931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0" y="1214438"/>
            <a:ext cx="7772400" cy="2387600"/>
          </a:xfrm>
        </p:spPr>
        <p:txBody>
          <a:bodyPr anchor="b">
            <a:normAutofit/>
          </a:bodyPr>
          <a:lstStyle>
            <a:lvl1pPr algn="l">
              <a:defRPr sz="9600" b="1" baseline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r>
              <a:rPr lang="en-US" dirty="0"/>
              <a:t>Unit 1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8711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bg>
      <p:bgPr>
        <a:pattFill prst="pct80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14400"/>
            <a:ext cx="7886700" cy="5262563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just">
              <a:lnSpc>
                <a:spcPts val="3300"/>
              </a:lnSpc>
              <a:buNone/>
              <a:defRPr sz="2200">
                <a:latin typeface="+mn-ea"/>
                <a:ea typeface="+mn-ea"/>
              </a:defRPr>
            </a:lvl1pPr>
          </a:lstStyle>
          <a:p>
            <a:pPr lvl="0"/>
            <a:r>
              <a:rPr lang="ko-KR" altLang="en-US" dirty="0"/>
              <a:t>마스터 텍스트 스타일을 편집합니다</a:t>
            </a:r>
            <a:endParaRPr lang="en-US" altLang="ko-KR" dirty="0"/>
          </a:p>
          <a:p>
            <a:pPr lvl="0"/>
            <a:r>
              <a:rPr lang="ko-KR" altLang="en-US" dirty="0"/>
              <a:t>마스터 텍스트 스타일을 편집합니다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 userDrawn="1"/>
        </p:nvSpPr>
        <p:spPr>
          <a:xfrm>
            <a:off x="0" y="4276"/>
            <a:ext cx="9144000" cy="5252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  <p:sp>
        <p:nvSpPr>
          <p:cNvPr id="8" name="직사각형 7"/>
          <p:cNvSpPr/>
          <p:nvPr userDrawn="1"/>
        </p:nvSpPr>
        <p:spPr>
          <a:xfrm>
            <a:off x="0" y="4273"/>
            <a:ext cx="9144000" cy="52529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737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217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8681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3586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346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1596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591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883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/>
          <p:cNvSpPr txBox="1">
            <a:spLocks/>
          </p:cNvSpPr>
          <p:nvPr/>
        </p:nvSpPr>
        <p:spPr>
          <a:xfrm>
            <a:off x="0" y="0"/>
            <a:ext cx="9144000" cy="4562475"/>
          </a:xfrm>
          <a:prstGeom prst="rect">
            <a:avLst/>
          </a:prstGeom>
          <a:solidFill>
            <a:srgbClr val="FF7B4B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ko-KR" altLang="en-US" sz="15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4294967295"/>
          </p:nvPr>
        </p:nvSpPr>
        <p:spPr>
          <a:xfrm>
            <a:off x="3721613" y="3342639"/>
            <a:ext cx="4683125" cy="792481"/>
          </a:xfrm>
        </p:spPr>
        <p:txBody>
          <a:bodyPr rtlCol="0">
            <a:noAutofit/>
          </a:bodyPr>
          <a:lstStyle/>
          <a:p>
            <a:pPr marL="0" indent="0" algn="ctr" rtl="0">
              <a:buNone/>
            </a:pPr>
            <a:r>
              <a:rPr lang="en-US" altLang="ko-KR" sz="4800" b="1" spc="38" noProof="1">
                <a:ln w="11430"/>
                <a:solidFill>
                  <a:schemeClr val="tx1">
                    <a:lumMod val="75000"/>
                    <a:lumOff val="25000"/>
                  </a:schemeClr>
                </a:solidFill>
              </a:rPr>
              <a:t>Unit 01</a:t>
            </a:r>
            <a:endParaRPr lang="ko-KR" altLang="en-US" sz="4800" b="1" spc="38" noProof="1">
              <a:ln w="11430"/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부제목 4"/>
          <p:cNvSpPr txBox="1">
            <a:spLocks/>
          </p:cNvSpPr>
          <p:nvPr/>
        </p:nvSpPr>
        <p:spPr>
          <a:xfrm>
            <a:off x="3420726" y="757893"/>
            <a:ext cx="4984012" cy="2339102"/>
          </a:xfrm>
          <a:prstGeom prst="rect">
            <a:avLst/>
          </a:prstGeom>
        </p:spPr>
        <p:txBody>
          <a:bodyPr vert="horz" wrap="square" lIns="68580" tIns="34290" rIns="68580" bIns="34290" rtlCol="0">
            <a:spAutoFit/>
          </a:bodyPr>
          <a:lstStyle>
            <a:lvl1pPr marL="0" indent="0" algn="l" defTabSz="914400" rtl="0" eaLnBrk="1" latinLnBrk="1" hangingPunct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None/>
              <a:defRPr sz="2800" kern="1200">
                <a:solidFill>
                  <a:srgbClr val="D24726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ko-KR" altLang="en-US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수업용 </a:t>
            </a:r>
            <a:endParaRPr lang="en-US" altLang="ko-KR" sz="4950" b="1" spc="38" dirty="0">
              <a:ln w="11430"/>
              <a:solidFill>
                <a:schemeClr val="bg1">
                  <a:lumMod val="9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>
              <a:lnSpc>
                <a:spcPct val="100000"/>
              </a:lnSpc>
            </a:pP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Grammar</a:t>
            </a:r>
            <a:r>
              <a:rPr lang="en-US" altLang="ko-KR" sz="48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+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추가 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Drill </a:t>
            </a: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문제</a:t>
            </a:r>
          </a:p>
        </p:txBody>
      </p:sp>
      <p:sp>
        <p:nvSpPr>
          <p:cNvPr id="5" name="텍스트 개체 틀 2">
            <a:extLst>
              <a:ext uri="{FF2B5EF4-FFF2-40B4-BE49-F238E27FC236}">
                <a16:creationId xmlns:a16="http://schemas.microsoft.com/office/drawing/2014/main" id="{0FD94925-1D70-2CEC-2D43-A8D9D03FD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8963" y="5099893"/>
            <a:ext cx="4295775" cy="75223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 dirty="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01 -thing</a:t>
            </a:r>
            <a:r>
              <a:rPr lang="ko-KR" altLang="en-US" sz="2000" dirty="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으로 끝나는 대명사</a:t>
            </a:r>
            <a:endParaRPr lang="en-US" altLang="ko-KR" sz="2000" dirty="0"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 dirty="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02 -thing + </a:t>
            </a:r>
            <a:r>
              <a:rPr lang="ko-KR" altLang="en-US" sz="2000" dirty="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형용사</a:t>
            </a:r>
            <a:endParaRPr lang="en-US" altLang="ko-KR" sz="2000" dirty="0"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endParaRPr lang="en-US" altLang="ko-KR" sz="48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8" name="그림 4">
            <a:extLst>
              <a:ext uri="{FF2B5EF4-FFF2-40B4-BE49-F238E27FC236}">
                <a16:creationId xmlns:a16="http://schemas.microsoft.com/office/drawing/2014/main" id="{A41C8A81-4429-B448-01AF-C32DA1B21D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6964" y="5099894"/>
            <a:ext cx="750798" cy="752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C877DD18-E11E-4764-A54A-4F8A0BF75F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1175" y="1927444"/>
            <a:ext cx="2495789" cy="3384699"/>
          </a:xfrm>
          <a:prstGeom prst="rect">
            <a:avLst/>
          </a:prstGeom>
          <a:solidFill>
            <a:srgbClr val="8C5743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1600937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rgbClr val="FF7B4B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01  </a:t>
            </a:r>
            <a:r>
              <a:rPr lang="en-US" altLang="ko-KR" sz="1800" dirty="0"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Grammar  </a:t>
            </a:r>
            <a:r>
              <a:rPr lang="en-US" altLang="ko-KR" sz="1100" dirty="0"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p. 18</a:t>
            </a:r>
            <a:endParaRPr lang="ko-KR" altLang="en-US" sz="1100" noProof="1">
              <a:highlight>
                <a:srgbClr val="FFFF00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E54BBE61-0E24-E9D6-A9DF-5B5AF3A66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1036671"/>
            <a:ext cx="8165298" cy="2864209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dirty="0"/>
              <a:t>  </a:t>
            </a:r>
            <a:r>
              <a:rPr lang="en-US" altLang="ko-KR" dirty="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01 -thing</a:t>
            </a:r>
            <a:r>
              <a:rPr lang="ko-KR" altLang="en-US" dirty="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으로 끝나는 대명사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 dirty="0">
                <a:solidFill>
                  <a:schemeClr val="tx2"/>
                </a:solidFill>
                <a:latin typeface="+mn-ea"/>
              </a:rPr>
              <a:t>      I didn’t eat </a:t>
            </a:r>
            <a:r>
              <a:rPr lang="en-US" altLang="ko-KR" sz="2000" b="1" dirty="0">
                <a:solidFill>
                  <a:srgbClr val="0070C0"/>
                </a:solidFill>
                <a:latin typeface="+mn-ea"/>
              </a:rPr>
              <a:t>anything</a:t>
            </a:r>
            <a:r>
              <a:rPr lang="en-US" altLang="ko-KR" sz="2000" b="1" dirty="0">
                <a:solidFill>
                  <a:schemeClr val="tx2"/>
                </a:solidFill>
                <a:latin typeface="+mn-ea"/>
              </a:rPr>
              <a:t> today.</a:t>
            </a: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 dirty="0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나는 오늘 </a:t>
            </a:r>
            <a:r>
              <a:rPr lang="ko-KR" altLang="en-US" sz="1500" b="1" u="sng" dirty="0">
                <a:solidFill>
                  <a:schemeClr val="tx2"/>
                </a:solidFill>
                <a:latin typeface="+mn-ea"/>
              </a:rPr>
              <a:t>아무것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도 먹지 않았다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.</a:t>
            </a: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 dirty="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! </a:t>
            </a:r>
            <a:r>
              <a:rPr lang="ko-KR" altLang="en-US" sz="1300" dirty="0">
                <a:solidFill>
                  <a:schemeClr val="tx2"/>
                </a:solidFill>
                <a:latin typeface="+mn-ea"/>
              </a:rPr>
              <a:t> </a:t>
            </a:r>
            <a:r>
              <a:rPr lang="en-US" altLang="ko-KR" sz="1300" dirty="0">
                <a:solidFill>
                  <a:schemeClr val="tx2"/>
                </a:solidFill>
                <a:latin typeface="+mn-ea"/>
              </a:rPr>
              <a:t>-thing</a:t>
            </a:r>
            <a:r>
              <a:rPr lang="ko-KR" altLang="en-US" sz="1300" dirty="0">
                <a:solidFill>
                  <a:schemeClr val="tx2"/>
                </a:solidFill>
                <a:latin typeface="+mn-ea"/>
              </a:rPr>
              <a:t>으로 끝나는 대명사에는 </a:t>
            </a:r>
            <a:r>
              <a:rPr lang="en-US" altLang="ko-KR" sz="1300" dirty="0">
                <a:solidFill>
                  <a:schemeClr val="tx2"/>
                </a:solidFill>
                <a:latin typeface="+mn-ea"/>
              </a:rPr>
              <a:t>something(</a:t>
            </a:r>
            <a:r>
              <a:rPr lang="ko-KR" altLang="en-US" sz="1300" dirty="0">
                <a:solidFill>
                  <a:schemeClr val="tx2"/>
                </a:solidFill>
                <a:latin typeface="+mn-ea"/>
              </a:rPr>
              <a:t>어떤 것</a:t>
            </a:r>
            <a:r>
              <a:rPr lang="en-US" altLang="ko-KR" sz="1300" dirty="0">
                <a:solidFill>
                  <a:schemeClr val="tx2"/>
                </a:solidFill>
                <a:latin typeface="+mn-ea"/>
              </a:rPr>
              <a:t>), anything(</a:t>
            </a:r>
            <a:r>
              <a:rPr lang="ko-KR" altLang="en-US" sz="1300" dirty="0">
                <a:solidFill>
                  <a:schemeClr val="tx2"/>
                </a:solidFill>
                <a:latin typeface="+mn-ea"/>
              </a:rPr>
              <a:t>아무것</a:t>
            </a:r>
            <a:r>
              <a:rPr lang="en-US" altLang="ko-KR" sz="1300" dirty="0">
                <a:solidFill>
                  <a:schemeClr val="tx2"/>
                </a:solidFill>
                <a:latin typeface="+mn-ea"/>
              </a:rPr>
              <a:t>), nothing(</a:t>
            </a:r>
            <a:r>
              <a:rPr lang="ko-KR" altLang="en-US" sz="1300" dirty="0">
                <a:solidFill>
                  <a:schemeClr val="tx2"/>
                </a:solidFill>
                <a:latin typeface="+mn-ea"/>
              </a:rPr>
              <a:t>아무것도 아닌 것</a:t>
            </a:r>
            <a:r>
              <a:rPr lang="en-US" altLang="ko-KR" sz="1300" dirty="0">
                <a:solidFill>
                  <a:schemeClr val="tx2"/>
                </a:solidFill>
                <a:latin typeface="+mn-ea"/>
              </a:rPr>
              <a:t>), </a:t>
            </a:r>
          </a:p>
          <a:p>
            <a:pPr>
              <a:spcBef>
                <a:spcPct val="50000"/>
              </a:spcBef>
              <a:defRPr/>
            </a:pPr>
            <a:r>
              <a:rPr lang="en-US" altLang="ko-KR" sz="1300" dirty="0">
                <a:solidFill>
                  <a:schemeClr val="tx2"/>
                </a:solidFill>
                <a:latin typeface="+mn-ea"/>
              </a:rPr>
              <a:t>    everything(</a:t>
            </a:r>
            <a:r>
              <a:rPr lang="ko-KR" altLang="en-US" sz="1300" dirty="0">
                <a:solidFill>
                  <a:schemeClr val="tx2"/>
                </a:solidFill>
                <a:latin typeface="+mn-ea"/>
              </a:rPr>
              <a:t>모든 것</a:t>
            </a:r>
            <a:r>
              <a:rPr lang="en-US" altLang="ko-KR" sz="1300" dirty="0">
                <a:solidFill>
                  <a:schemeClr val="tx2"/>
                </a:solidFill>
                <a:latin typeface="+mn-ea"/>
              </a:rPr>
              <a:t>) </a:t>
            </a:r>
            <a:r>
              <a:rPr lang="ko-KR" altLang="en-US" sz="1300" dirty="0">
                <a:solidFill>
                  <a:schemeClr val="tx2"/>
                </a:solidFill>
                <a:latin typeface="+mn-ea"/>
              </a:rPr>
              <a:t>등이 있다</a:t>
            </a:r>
            <a:r>
              <a:rPr lang="en-US" altLang="ko-KR" sz="1300" dirty="0">
                <a:solidFill>
                  <a:schemeClr val="tx2"/>
                </a:solidFill>
                <a:latin typeface="+mn-ea"/>
              </a:rPr>
              <a:t>.</a:t>
            </a: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 dirty="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! </a:t>
            </a:r>
            <a:r>
              <a:rPr lang="en-US" altLang="ko-KR" sz="1300" dirty="0">
                <a:solidFill>
                  <a:schemeClr val="tx2"/>
                </a:solidFill>
                <a:latin typeface="+mn-ea"/>
              </a:rPr>
              <a:t> something</a:t>
            </a:r>
            <a:r>
              <a:rPr lang="ko-KR" altLang="en-US" sz="1300" dirty="0">
                <a:solidFill>
                  <a:schemeClr val="tx2"/>
                </a:solidFill>
                <a:latin typeface="+mn-ea"/>
              </a:rPr>
              <a:t>은 긍정문에</a:t>
            </a:r>
            <a:r>
              <a:rPr lang="en-US" altLang="ko-KR" sz="1300" dirty="0">
                <a:solidFill>
                  <a:schemeClr val="tx2"/>
                </a:solidFill>
                <a:latin typeface="+mn-ea"/>
              </a:rPr>
              <a:t>, anything</a:t>
            </a:r>
            <a:r>
              <a:rPr lang="ko-KR" altLang="en-US" sz="1300" dirty="0">
                <a:solidFill>
                  <a:schemeClr val="tx2"/>
                </a:solidFill>
                <a:latin typeface="+mn-ea"/>
              </a:rPr>
              <a:t>은 부정문과 의문문에 쓰인다</a:t>
            </a:r>
            <a:r>
              <a:rPr lang="en-US" altLang="ko-KR" sz="1300" dirty="0">
                <a:solidFill>
                  <a:schemeClr val="tx2"/>
                </a:solidFill>
                <a:latin typeface="+mn-ea"/>
              </a:rPr>
              <a:t>.</a:t>
            </a: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514350" indent="-514350"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buFontTx/>
              <a:buAutoNum type="arabicParenBoth"/>
              <a:defRPr/>
            </a:pP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 dirty="0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</a:p>
        </p:txBody>
      </p:sp>
      <p:sp>
        <p:nvSpPr>
          <p:cNvPr id="9" name="AutoShape 3">
            <a:extLst>
              <a:ext uri="{FF2B5EF4-FFF2-40B4-BE49-F238E27FC236}">
                <a16:creationId xmlns:a16="http://schemas.microsoft.com/office/drawing/2014/main" id="{DB3B9DB5-1DDB-CAA3-3173-B11C8EE5E2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4132859"/>
            <a:ext cx="8165298" cy="2208659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dirty="0"/>
              <a:t>  </a:t>
            </a:r>
            <a:r>
              <a:rPr lang="en-US" altLang="ko-KR" dirty="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02 -thing + </a:t>
            </a:r>
            <a:r>
              <a:rPr lang="ko-KR" altLang="en-US" dirty="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형용사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 dirty="0">
                <a:solidFill>
                  <a:schemeClr val="tx2"/>
                </a:solidFill>
                <a:latin typeface="+mn-ea"/>
              </a:rPr>
              <a:t>      I want </a:t>
            </a:r>
            <a:r>
              <a:rPr lang="en-US" altLang="ko-KR" sz="2000" b="1" dirty="0">
                <a:solidFill>
                  <a:srgbClr val="0070C0"/>
                </a:solidFill>
                <a:latin typeface="+mn-ea"/>
              </a:rPr>
              <a:t>something sweet</a:t>
            </a:r>
            <a:r>
              <a:rPr lang="en-US" altLang="ko-KR" sz="2000" b="1" dirty="0">
                <a:solidFill>
                  <a:schemeClr val="tx2"/>
                </a:solidFill>
                <a:latin typeface="+mn-ea"/>
              </a:rPr>
              <a:t>. </a:t>
            </a: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 dirty="0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나는 </a:t>
            </a:r>
            <a:r>
              <a:rPr lang="ko-KR" altLang="en-US" sz="1500" b="1" u="sng" dirty="0">
                <a:solidFill>
                  <a:schemeClr val="tx2"/>
                </a:solidFill>
                <a:latin typeface="+mn-ea"/>
              </a:rPr>
              <a:t>달콤한 무언가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를 원한다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. </a:t>
            </a: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 dirty="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! </a:t>
            </a:r>
            <a:r>
              <a:rPr lang="ko-KR" altLang="en-US" sz="1300" dirty="0">
                <a:solidFill>
                  <a:schemeClr val="tx2"/>
                </a:solidFill>
                <a:latin typeface="+mn-ea"/>
              </a:rPr>
              <a:t> </a:t>
            </a:r>
            <a:r>
              <a:rPr lang="en-US" altLang="ko-KR" sz="1300" dirty="0">
                <a:solidFill>
                  <a:schemeClr val="tx2"/>
                </a:solidFill>
                <a:latin typeface="+mn-ea"/>
              </a:rPr>
              <a:t>-thing</a:t>
            </a:r>
            <a:r>
              <a:rPr lang="ko-KR" altLang="en-US" sz="1300" dirty="0">
                <a:solidFill>
                  <a:schemeClr val="tx2"/>
                </a:solidFill>
                <a:latin typeface="+mn-ea"/>
              </a:rPr>
              <a:t>으로 끝나는 대명사는 형용사가 뒤에서 수식하므로</a:t>
            </a:r>
            <a:r>
              <a:rPr lang="en-US" altLang="ko-KR" sz="1300" dirty="0">
                <a:solidFill>
                  <a:schemeClr val="tx2"/>
                </a:solidFill>
                <a:latin typeface="+mn-ea"/>
              </a:rPr>
              <a:t>, </a:t>
            </a:r>
            <a:r>
              <a:rPr lang="ko-KR" altLang="en-US" sz="1300" dirty="0">
                <a:solidFill>
                  <a:schemeClr val="tx2"/>
                </a:solidFill>
                <a:latin typeface="+mn-ea"/>
              </a:rPr>
              <a:t>「</a:t>
            </a:r>
            <a:r>
              <a:rPr lang="en-US" altLang="ko-KR" sz="1300" dirty="0">
                <a:solidFill>
                  <a:schemeClr val="tx2"/>
                </a:solidFill>
                <a:latin typeface="+mn-ea"/>
              </a:rPr>
              <a:t>-thing + </a:t>
            </a:r>
            <a:r>
              <a:rPr lang="ko-KR" altLang="en-US" sz="1300" dirty="0" err="1">
                <a:solidFill>
                  <a:schemeClr val="tx2"/>
                </a:solidFill>
                <a:latin typeface="+mn-ea"/>
              </a:rPr>
              <a:t>형용사」의</a:t>
            </a:r>
            <a:r>
              <a:rPr lang="ko-KR" altLang="en-US" sz="1300" dirty="0">
                <a:solidFill>
                  <a:schemeClr val="tx2"/>
                </a:solidFill>
                <a:latin typeface="+mn-ea"/>
              </a:rPr>
              <a:t> 형태로 쓴다</a:t>
            </a:r>
            <a:r>
              <a:rPr lang="en-US" altLang="ko-KR" sz="1300" dirty="0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 dirty="0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071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9" grpId="0" animBg="1"/>
      <p:bldP spid="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481252-A220-C585-61F4-5D61026511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90EA929-8D06-C3F3-E384-0347281E7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rgbClr val="FF7B4B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01</a:t>
            </a:r>
            <a:r>
              <a:rPr lang="en-US" altLang="ko-KR" sz="18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highlight>
                <a:srgbClr val="C0C0C0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>
            <a:extLst>
              <a:ext uri="{FF2B5EF4-FFF2-40B4-BE49-F238E27FC236}">
                <a16:creationId xmlns:a16="http://schemas.microsoft.com/office/drawing/2014/main" id="{51CE823A-B15F-05A0-9CA5-66173394487B}"/>
              </a:ext>
            </a:extLst>
          </p:cNvPr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937C4D5A-A1E9-DCC6-8850-F0468067AC86}"/>
              </a:ext>
            </a:extLst>
          </p:cNvPr>
          <p:cNvSpPr/>
          <p:nvPr/>
        </p:nvSpPr>
        <p:spPr>
          <a:xfrm>
            <a:off x="755152" y="965468"/>
            <a:ext cx="8084048" cy="4877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어법상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I didn’t do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( anything / something ) today.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We have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( anything / something ) for you.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Let’s drink ( 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something cold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/ cold something ).</a:t>
            </a: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어법상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틀린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8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I don’t know something about it.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 </a:t>
            </a:r>
            <a:r>
              <a:rPr lang="en-US" altLang="ko-KR" sz="18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_____________ → _____________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sz="18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They want exciting something. 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    </a:t>
            </a:r>
            <a:r>
              <a:rPr lang="en-US" altLang="ko-KR" sz="18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_____________ → _____________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191480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481252-A220-C585-61F4-5D61026511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90EA929-8D06-C3F3-E384-0347281E7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rgbClr val="FF7B4B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01</a:t>
            </a:r>
            <a:r>
              <a:rPr lang="en-US" altLang="ko-KR" sz="18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highlight>
                <a:srgbClr val="C0C0C0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>
            <a:extLst>
              <a:ext uri="{FF2B5EF4-FFF2-40B4-BE49-F238E27FC236}">
                <a16:creationId xmlns:a16="http://schemas.microsoft.com/office/drawing/2014/main" id="{51CE823A-B15F-05A0-9CA5-66173394487B}"/>
              </a:ext>
            </a:extLst>
          </p:cNvPr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937C4D5A-A1E9-DCC6-8850-F0468067AC86}"/>
              </a:ext>
            </a:extLst>
          </p:cNvPr>
          <p:cNvSpPr/>
          <p:nvPr/>
        </p:nvSpPr>
        <p:spPr>
          <a:xfrm>
            <a:off x="755152" y="965468"/>
            <a:ext cx="8084048" cy="4877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어법상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I didn’t do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( anything / something ) today.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We have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( anything / something ) for you.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Let’s drink ( 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something cold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/ cold something ).</a:t>
            </a: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어법상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틀린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8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I don’t know something about it.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 </a:t>
            </a:r>
            <a:r>
              <a:rPr lang="en-US" altLang="ko-KR" sz="18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_____________ → _____________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sz="18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They want exciting something. 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    </a:t>
            </a:r>
            <a:r>
              <a:rPr lang="en-US" altLang="ko-KR" sz="18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_____________ → _____________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D866CC86-DFE0-4CB3-A4BA-8EA3D8B99C8C}"/>
              </a:ext>
            </a:extLst>
          </p:cNvPr>
          <p:cNvSpPr/>
          <p:nvPr/>
        </p:nvSpPr>
        <p:spPr>
          <a:xfrm>
            <a:off x="2547936" y="2008057"/>
            <a:ext cx="1090614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8" name="사각형: 둥근 모서리 7">
            <a:extLst>
              <a:ext uri="{FF2B5EF4-FFF2-40B4-BE49-F238E27FC236}">
                <a16:creationId xmlns:a16="http://schemas.microsoft.com/office/drawing/2014/main" id="{1B0FF19C-5942-4BC8-87EB-497E76E17F1A}"/>
              </a:ext>
            </a:extLst>
          </p:cNvPr>
          <p:cNvSpPr/>
          <p:nvPr/>
        </p:nvSpPr>
        <p:spPr>
          <a:xfrm>
            <a:off x="3657600" y="2617657"/>
            <a:ext cx="1314450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9" name="사각형: 둥근 모서리 8">
            <a:extLst>
              <a:ext uri="{FF2B5EF4-FFF2-40B4-BE49-F238E27FC236}">
                <a16:creationId xmlns:a16="http://schemas.microsoft.com/office/drawing/2014/main" id="{F717807C-0B21-41BD-9CEA-19C1E44A8289}"/>
              </a:ext>
            </a:extLst>
          </p:cNvPr>
          <p:cNvSpPr/>
          <p:nvPr/>
        </p:nvSpPr>
        <p:spPr>
          <a:xfrm>
            <a:off x="2557461" y="3213445"/>
            <a:ext cx="1862139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21E75860-2E11-409F-AB15-AF33308BE4E5}"/>
              </a:ext>
            </a:extLst>
          </p:cNvPr>
          <p:cNvSpPr/>
          <p:nvPr/>
        </p:nvSpPr>
        <p:spPr>
          <a:xfrm>
            <a:off x="5191125" y="4800599"/>
            <a:ext cx="1543049" cy="2762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something</a:t>
            </a:r>
            <a:endParaRPr lang="ko-KR" altLang="en-US" dirty="0">
              <a:ln w="0"/>
              <a:solidFill>
                <a:schemeClr val="accent6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F66F7F90-1EA1-4A77-A2C3-B1F1C61B750E}"/>
              </a:ext>
            </a:extLst>
          </p:cNvPr>
          <p:cNvSpPr/>
          <p:nvPr/>
        </p:nvSpPr>
        <p:spPr>
          <a:xfrm>
            <a:off x="7077075" y="4800598"/>
            <a:ext cx="1543049" cy="2762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anything</a:t>
            </a:r>
            <a:endParaRPr lang="ko-KR" altLang="en-US" dirty="0">
              <a:ln w="0"/>
              <a:solidFill>
                <a:schemeClr val="accent6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94749267-9138-4E3B-91F1-106C8C327E50}"/>
              </a:ext>
            </a:extLst>
          </p:cNvPr>
          <p:cNvSpPr/>
          <p:nvPr/>
        </p:nvSpPr>
        <p:spPr>
          <a:xfrm>
            <a:off x="5191124" y="5305712"/>
            <a:ext cx="1543049" cy="2762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exciting </a:t>
            </a:r>
          </a:p>
          <a:p>
            <a:pPr algn="ctr">
              <a:lnSpc>
                <a:spcPct val="80000"/>
              </a:lnSpc>
            </a:pPr>
            <a:r>
              <a:rPr lang="en-US" altLang="ko-KR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something</a:t>
            </a:r>
            <a:endParaRPr lang="ko-KR" altLang="en-US" dirty="0">
              <a:ln w="0"/>
              <a:solidFill>
                <a:schemeClr val="accent6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D5B7B76F-990A-4BE4-B27E-B9BEF0B79EFF}"/>
              </a:ext>
            </a:extLst>
          </p:cNvPr>
          <p:cNvSpPr/>
          <p:nvPr/>
        </p:nvSpPr>
        <p:spPr>
          <a:xfrm>
            <a:off x="7077075" y="5297859"/>
            <a:ext cx="1543049" cy="2762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something</a:t>
            </a:r>
          </a:p>
          <a:p>
            <a:pPr algn="ctr">
              <a:lnSpc>
                <a:spcPct val="80000"/>
              </a:lnSpc>
            </a:pPr>
            <a:r>
              <a:rPr lang="en-US" altLang="ko-KR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exciting</a:t>
            </a:r>
            <a:endParaRPr lang="ko-KR" altLang="en-US" dirty="0">
              <a:ln w="0"/>
              <a:solidFill>
                <a:schemeClr val="accent6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663450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1684</TotalTime>
  <Words>314</Words>
  <Application>Microsoft Office PowerPoint</Application>
  <PresentationFormat>화면 슬라이드 쇼(4:3)</PresentationFormat>
  <Paragraphs>57</Paragraphs>
  <Slides>4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2" baseType="lpstr">
      <vt:lpstr>HY견고딕</vt:lpstr>
      <vt:lpstr>맑은 고딕</vt:lpstr>
      <vt:lpstr>Aharoni</vt:lpstr>
      <vt:lpstr>Arial</vt:lpstr>
      <vt:lpstr>Calibri</vt:lpstr>
      <vt:lpstr>Calibri Light</vt:lpstr>
      <vt:lpstr>Eras Bold ITC</vt:lpstr>
      <vt:lpstr>Office 테마</vt:lpstr>
      <vt:lpstr>PowerPoint 프레젠테이션</vt:lpstr>
      <vt:lpstr>      Unit 01  Grammar  p. 18</vt:lpstr>
      <vt:lpstr>      Unit 01 추가 Drill 문제 </vt:lpstr>
      <vt:lpstr>      Unit 01 추가 Drill 문제 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All</cp:lastModifiedBy>
  <cp:revision>628</cp:revision>
  <cp:lastPrinted>2024-10-31T05:45:55Z</cp:lastPrinted>
  <dcterms:created xsi:type="dcterms:W3CDTF">2018-12-11T01:44:20Z</dcterms:created>
  <dcterms:modified xsi:type="dcterms:W3CDTF">2024-10-31T07:29:46Z</dcterms:modified>
</cp:coreProperties>
</file>