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114" d="100"/>
          <a:sy n="114" d="100"/>
        </p:scale>
        <p:origin x="15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01</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dirty="0">
                <a:solidFill>
                  <a:schemeClr val="bg1"/>
                </a:solidFill>
                <a:latin typeface="HY견고딕" panose="02030600000101010101" pitchFamily="18" charset="-127"/>
                <a:ea typeface="HY견고딕" panose="02030600000101010101" pitchFamily="18" charset="-127"/>
              </a:rPr>
              <a:t>  </a:t>
            </a:r>
            <a:r>
              <a:rPr lang="en-US" altLang="ko-KR" sz="2000" b="1" dirty="0">
                <a:solidFill>
                  <a:schemeClr val="bg1"/>
                </a:solidFill>
                <a:latin typeface="HY견고딕" panose="02030600000101010101" pitchFamily="18" charset="-127"/>
                <a:ea typeface="HY견고딕" panose="02030600000101010101" pitchFamily="18" charset="-127"/>
              </a:rPr>
              <a:t> </a:t>
            </a:r>
            <a:r>
              <a:rPr lang="en-US" altLang="ko-KR" sz="2000" dirty="0">
                <a:solidFill>
                  <a:schemeClr val="bg1"/>
                </a:solidFill>
                <a:latin typeface="HY견고딕" panose="02030600000101010101" pitchFamily="18" charset="-127"/>
                <a:ea typeface="HY견고딕" panose="02030600000101010101" pitchFamily="18" charset="-127"/>
              </a:rPr>
              <a:t>01 </a:t>
            </a:r>
            <a:r>
              <a:rPr lang="ko-KR" altLang="en-US" sz="2000" dirty="0">
                <a:solidFill>
                  <a:schemeClr val="bg1"/>
                </a:solidFill>
                <a:latin typeface="HY견고딕" panose="02030600000101010101" pitchFamily="18" charset="-127"/>
                <a:ea typeface="HY견고딕" panose="02030600000101010101" pitchFamily="18" charset="-127"/>
              </a:rPr>
              <a:t>엄마 입이 보금자리 </a:t>
            </a:r>
            <a:r>
              <a:rPr lang="en-US" altLang="ko-KR" sz="1600" dirty="0">
                <a:solidFill>
                  <a:schemeClr val="bg1"/>
                </a:solidFill>
                <a:latin typeface="HY견고딕" panose="02030600000101010101" pitchFamily="18" charset="-127"/>
                <a:ea typeface="HY견고딕" panose="02030600000101010101" pitchFamily="18" charset="-127"/>
              </a:rPr>
              <a:t>/ p.14</a:t>
            </a:r>
            <a:r>
              <a:rPr lang="ko-KR" altLang="en-US" sz="1600" dirty="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Cichlids are small fish from Africa. When the mother fish lays eggs, she cares for them in an unusual way. She keeps them in her mouth! In this way, she can protect her eggs. Her mouth is full of eggs, so she cannot eat </a:t>
            </a:r>
            <a:r>
              <a:rPr lang="en-US" altLang="ko-KR" sz="2000" b="1" dirty="0">
                <a:solidFill>
                  <a:srgbClr val="FF6600"/>
                </a:solidFill>
                <a:latin typeface="+mn-ea"/>
              </a:rPr>
              <a:t>anything</a:t>
            </a:r>
            <a:r>
              <a:rPr lang="en-US" altLang="ko-KR" sz="2000" dirty="0">
                <a:latin typeface="+mn-ea"/>
              </a:rPr>
              <a:t>. After 30 days, the eggs turn into baby fish and come out of her mouth. Then, the mother is free. She can eat food and rest.</a:t>
            </a:r>
          </a:p>
          <a:p>
            <a:pPr algn="dist">
              <a:lnSpc>
                <a:spcPct val="150000"/>
              </a:lnSpc>
            </a:pPr>
            <a:r>
              <a:rPr lang="en-US" altLang="ko-KR" sz="2000" dirty="0">
                <a:latin typeface="+mn-ea"/>
              </a:rPr>
              <a:t> </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dirty="0">
                <a:solidFill>
                  <a:schemeClr val="bg1"/>
                </a:solidFill>
                <a:latin typeface="HY견고딕" panose="02030600000101010101" pitchFamily="18" charset="-127"/>
                <a:ea typeface="HY견고딕" panose="02030600000101010101" pitchFamily="18" charset="-127"/>
              </a:rPr>
              <a:t>  </a:t>
            </a:r>
            <a:r>
              <a:rPr lang="en-US" altLang="ko-KR" sz="2000" b="1" dirty="0">
                <a:solidFill>
                  <a:schemeClr val="bg1"/>
                </a:solidFill>
                <a:latin typeface="HY견고딕" panose="02030600000101010101" pitchFamily="18" charset="-127"/>
                <a:ea typeface="HY견고딕" panose="02030600000101010101" pitchFamily="18" charset="-127"/>
              </a:rPr>
              <a:t> </a:t>
            </a:r>
            <a:r>
              <a:rPr lang="en-US" altLang="ko-KR" sz="2000" dirty="0">
                <a:solidFill>
                  <a:schemeClr val="bg1"/>
                </a:solidFill>
                <a:latin typeface="HY견고딕" panose="02030600000101010101" pitchFamily="18" charset="-127"/>
                <a:ea typeface="HY견고딕" panose="02030600000101010101" pitchFamily="18" charset="-127"/>
              </a:rPr>
              <a:t>02</a:t>
            </a:r>
            <a:r>
              <a:rPr lang="ko-KR" altLang="en-US" sz="2000" dirty="0">
                <a:solidFill>
                  <a:schemeClr val="bg1"/>
                </a:solidFill>
                <a:latin typeface="HY견고딕" panose="02030600000101010101" pitchFamily="18" charset="-127"/>
                <a:ea typeface="HY견고딕" panose="02030600000101010101" pitchFamily="18" charset="-127"/>
              </a:rPr>
              <a:t> 충격적인 비밀 </a:t>
            </a:r>
            <a:r>
              <a:rPr lang="en-US" altLang="ko-KR" sz="1600" dirty="0">
                <a:solidFill>
                  <a:schemeClr val="bg1"/>
                </a:solidFill>
                <a:latin typeface="HY견고딕" panose="02030600000101010101" pitchFamily="18" charset="-127"/>
                <a:ea typeface="HY견고딕" panose="02030600000101010101" pitchFamily="18" charset="-127"/>
              </a:rPr>
              <a:t>/ p.15</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Jane had a big secret. She didn’t tell her secret to her sister or brother. But then one day she met Maria, her close friend. As they sat in a busy cafe, Jane whispered quietly to Maria. </a:t>
            </a:r>
          </a:p>
          <a:p>
            <a:pPr algn="just">
              <a:lnSpc>
                <a:spcPct val="150000"/>
              </a:lnSpc>
            </a:pPr>
            <a:r>
              <a:rPr lang="en-US" altLang="ko-KR" sz="2000" dirty="0">
                <a:latin typeface="+mn-ea"/>
              </a:rPr>
              <a:t>  “I want to say </a:t>
            </a:r>
            <a:r>
              <a:rPr lang="en-US" altLang="ko-KR" sz="2000" b="1" dirty="0">
                <a:solidFill>
                  <a:srgbClr val="FF6600"/>
                </a:solidFill>
                <a:latin typeface="+mn-ea"/>
              </a:rPr>
              <a:t>something important </a:t>
            </a:r>
            <a:r>
              <a:rPr lang="en-US" altLang="ko-KR" sz="2000" dirty="0">
                <a:latin typeface="+mn-ea"/>
              </a:rPr>
              <a:t>to you, but please don’t tell this to anyone. Recently, I met a boy and began to really like him. His name is Peter Parker.” </a:t>
            </a:r>
          </a:p>
          <a:p>
            <a:pPr algn="just">
              <a:lnSpc>
                <a:spcPct val="150000"/>
              </a:lnSpc>
            </a:pPr>
            <a:r>
              <a:rPr lang="en-US" altLang="ko-KR" sz="2000" dirty="0">
                <a:latin typeface="+mn-ea"/>
              </a:rPr>
              <a:t>  Then Maria’s response was shocking. </a:t>
            </a:r>
          </a:p>
          <a:p>
            <a:pPr algn="just">
              <a:lnSpc>
                <a:spcPct val="150000"/>
              </a:lnSpc>
            </a:pPr>
            <a:r>
              <a:rPr lang="en-US" altLang="ko-KR" sz="2000" dirty="0">
                <a:latin typeface="+mn-ea"/>
              </a:rPr>
              <a:t>  “Oh, my! Peter is MY boyfriend!”</a:t>
            </a:r>
          </a:p>
          <a:p>
            <a:pPr algn="dist">
              <a:lnSpc>
                <a:spcPct val="150000"/>
              </a:lnSpc>
            </a:pPr>
            <a:r>
              <a:rPr lang="en-US" altLang="ko-KR" sz="2000" dirty="0">
                <a:latin typeface="+mn-ea"/>
              </a:rPr>
              <a:t> </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dirty="0">
                <a:solidFill>
                  <a:schemeClr val="bg1"/>
                </a:solidFill>
                <a:latin typeface="HY견고딕" panose="02030600000101010101" pitchFamily="18" charset="-127"/>
                <a:ea typeface="HY견고딕" panose="02030600000101010101" pitchFamily="18" charset="-127"/>
              </a:rPr>
              <a:t>  </a:t>
            </a:r>
            <a:r>
              <a:rPr lang="en-US" altLang="ko-KR" sz="2000" b="1" dirty="0">
                <a:solidFill>
                  <a:schemeClr val="bg1"/>
                </a:solidFill>
                <a:latin typeface="HY견고딕" panose="02030600000101010101" pitchFamily="18" charset="-127"/>
                <a:ea typeface="HY견고딕" panose="02030600000101010101" pitchFamily="18" charset="-127"/>
              </a:rPr>
              <a:t> </a:t>
            </a:r>
            <a:r>
              <a:rPr lang="en-US" altLang="ko-KR" sz="2000" dirty="0">
                <a:solidFill>
                  <a:schemeClr val="bg1"/>
                </a:solidFill>
                <a:latin typeface="HY견고딕" panose="02030600000101010101" pitchFamily="18" charset="-127"/>
                <a:ea typeface="HY견고딕" panose="02030600000101010101" pitchFamily="18" charset="-127"/>
              </a:rPr>
              <a:t>03</a:t>
            </a:r>
            <a:r>
              <a:rPr lang="ko-KR" altLang="en-US" sz="2000" dirty="0">
                <a:solidFill>
                  <a:schemeClr val="bg1"/>
                </a:solidFill>
                <a:latin typeface="HY견고딕" panose="02030600000101010101" pitchFamily="18" charset="-127"/>
                <a:ea typeface="HY견고딕" panose="02030600000101010101" pitchFamily="18" charset="-127"/>
              </a:rPr>
              <a:t> </a:t>
            </a:r>
            <a:r>
              <a:rPr lang="ko-KR" altLang="en-US" sz="2000" dirty="0" err="1">
                <a:solidFill>
                  <a:schemeClr val="bg1"/>
                </a:solidFill>
                <a:latin typeface="HY견고딕" panose="02030600000101010101" pitchFamily="18" charset="-127"/>
                <a:ea typeface="HY견고딕" panose="02030600000101010101" pitchFamily="18" charset="-127"/>
              </a:rPr>
              <a:t>챗</a:t>
            </a:r>
            <a:r>
              <a:rPr lang="en-US" altLang="ko-KR" sz="2000" dirty="0">
                <a:solidFill>
                  <a:schemeClr val="bg1"/>
                </a:solidFill>
                <a:latin typeface="HY견고딕" panose="02030600000101010101" pitchFamily="18" charset="-127"/>
                <a:ea typeface="HY견고딕" panose="02030600000101010101" pitchFamily="18" charset="-127"/>
              </a:rPr>
              <a:t>GPT</a:t>
            </a:r>
            <a:r>
              <a:rPr lang="ko-KR" altLang="en-US" sz="2000" dirty="0">
                <a:solidFill>
                  <a:schemeClr val="bg1"/>
                </a:solidFill>
                <a:latin typeface="HY견고딕" panose="02030600000101010101" pitchFamily="18" charset="-127"/>
                <a:ea typeface="HY견고딕" panose="02030600000101010101" pitchFamily="18" charset="-127"/>
              </a:rPr>
              <a:t>를 만든 </a:t>
            </a:r>
            <a:r>
              <a:rPr lang="en-US" altLang="ko-KR" sz="2000" dirty="0">
                <a:solidFill>
                  <a:schemeClr val="bg1"/>
                </a:solidFill>
                <a:latin typeface="HY견고딕" panose="02030600000101010101" pitchFamily="18" charset="-127"/>
                <a:ea typeface="HY견고딕" panose="02030600000101010101" pitchFamily="18" charset="-127"/>
              </a:rPr>
              <a:t>Sam Altman </a:t>
            </a:r>
            <a:r>
              <a:rPr lang="en-US" altLang="ko-KR" sz="1600" dirty="0">
                <a:solidFill>
                  <a:schemeClr val="bg1"/>
                </a:solidFill>
                <a:latin typeface="HY견고딕" panose="02030600000101010101" pitchFamily="18" charset="-127"/>
                <a:ea typeface="HY견고딕" panose="02030600000101010101" pitchFamily="18" charset="-127"/>
              </a:rPr>
              <a:t>/ p.16</a:t>
            </a:r>
            <a:r>
              <a:rPr lang="ko-KR" altLang="en-US" sz="1600" dirty="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There was a smart boy named Sam Altman. Sam enjoyed thinking of new things with his dad. His dad loved computers and taught Sam to program. Sam was only 8 years old then. When he was in college, he started his own company. There, he met Elon Musk. Together, they made </a:t>
            </a:r>
            <a:r>
              <a:rPr lang="en-US" altLang="ko-KR" sz="2000" b="1" dirty="0">
                <a:solidFill>
                  <a:srgbClr val="FF6600"/>
                </a:solidFill>
                <a:latin typeface="+mn-ea"/>
              </a:rPr>
              <a:t>something big </a:t>
            </a:r>
            <a:r>
              <a:rPr lang="en-US" altLang="ko-KR" sz="2000" dirty="0">
                <a:latin typeface="+mn-ea"/>
              </a:rPr>
              <a:t>called </a:t>
            </a:r>
            <a:r>
              <a:rPr lang="en-US" altLang="ko-KR" sz="2000" dirty="0" err="1">
                <a:latin typeface="+mn-ea"/>
              </a:rPr>
              <a:t>OpenAI</a:t>
            </a:r>
            <a:r>
              <a:rPr lang="en-US" altLang="ko-KR" sz="2000" dirty="0">
                <a:latin typeface="+mn-ea"/>
              </a:rPr>
              <a:t> in 2015. Sam wanted computers to think like humans. Now, Sam is very important in the world of technology. He leads </a:t>
            </a:r>
            <a:r>
              <a:rPr lang="en-US" altLang="ko-KR" sz="2000" dirty="0" err="1">
                <a:latin typeface="+mn-ea"/>
              </a:rPr>
              <a:t>ChatGPT</a:t>
            </a:r>
            <a:r>
              <a:rPr lang="en-US" altLang="ko-KR" sz="2000" dirty="0">
                <a:latin typeface="+mn-ea"/>
              </a:rPr>
              <a:t>.  </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1585</TotalTime>
  <Words>343</Words>
  <Application>Microsoft Office PowerPoint</Application>
  <PresentationFormat>화면 슬라이드 쇼(4:3)</PresentationFormat>
  <Paragraphs>22</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01 엄마 입이 보금자리 / p.14 </vt:lpstr>
      <vt:lpstr>      02 충격적인 비밀 / p.15</vt:lpstr>
      <vt:lpstr>      03 챗GPT를 만든 Sam Altman / p.16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603</cp:revision>
  <cp:lastPrinted>2024-10-27T11:28:18Z</cp:lastPrinted>
  <dcterms:created xsi:type="dcterms:W3CDTF">2018-12-11T01:44:20Z</dcterms:created>
  <dcterms:modified xsi:type="dcterms:W3CDTF">2024-11-11T13:26:57Z</dcterms:modified>
</cp:coreProperties>
</file>