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25110115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12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9262" y="2072141"/>
            <a:ext cx="2495789" cy="340386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295775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</a:rPr>
              <a:t>시간을 나타내는 접속사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</a:rPr>
              <a:t>before</a:t>
            </a:r>
            <a:endParaRPr lang="en-US" altLang="ko-KR" sz="200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시간을 나타내는 접속사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after</a:t>
            </a: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12 </a:t>
            </a:r>
            <a:r>
              <a:rPr kumimoji="0" lang="en-US" altLang="ko-K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rPr>
              <a:t>Grammar  </a:t>
            </a:r>
            <a:r>
              <a:rPr kumimoji="0" lang="en-US" altLang="ko-KR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rPr>
              <a:t>p. 84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060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시간을 나타내는 접속사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before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I wash my hands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before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I eat.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나는 식사하기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전에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 손을 씻는다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 before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는 ‘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~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전에’를 의미하는 시간을 나타내는 접속사로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,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「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before 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주어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동사」로 쓴다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0"/>
            <a:ext cx="8165298" cy="206009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시간을 나타내는 접속사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after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I brush my teeth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after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I eat.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나는 식사 한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후에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 양치질을 한다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 lvl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rgbClr val="44546A"/>
                </a:solidFill>
                <a:highlight>
                  <a:srgbClr val="ABDFFF"/>
                </a:highlight>
                <a:latin typeface="맑은 고딕" panose="020B0503020000020004" pitchFamily="50" charset="-127"/>
              </a:rPr>
              <a:t> ! 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after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는 ‘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~ 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후에’를 의미하는 시간을 나타내는 접속사로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「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after + 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주어 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동사」로 쓴다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endParaRPr lang="en-US" altLang="ko-KR" sz="2600" b="1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12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</a:t>
            </a:r>
            <a:r>
              <a:rPr lang="ko-KR" altLang="en-US" sz="160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문맥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You must arrive ( before / after ) the train leaves.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She felt tired ( before / after ) she practiced basketball.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They were full ( before / after )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they ate a lot of food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</a:t>
            </a: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문맥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어색한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washed the dishes before I had dinner.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You should stretch after you swim.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742286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12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</a:t>
            </a:r>
            <a:r>
              <a:rPr lang="ko-KR" altLang="en-US" sz="160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문맥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You must arrive ( before / after ) the train leaves.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She felt tired ( before / after ) she practiced basketball.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They were full ( before / after ) they ate a lot of food.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</a:t>
            </a: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문맥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어색한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washed the dishes before I had dinner.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You should stretch after you swim.	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2404C53E-1BB5-45F7-B753-F8369FC4786B}"/>
              </a:ext>
            </a:extLst>
          </p:cNvPr>
          <p:cNvSpPr/>
          <p:nvPr/>
        </p:nvSpPr>
        <p:spPr>
          <a:xfrm>
            <a:off x="3169611" y="1975679"/>
            <a:ext cx="873593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DAB80D42-F6AB-4793-832E-18145DE6CF50}"/>
              </a:ext>
            </a:extLst>
          </p:cNvPr>
          <p:cNvSpPr/>
          <p:nvPr/>
        </p:nvSpPr>
        <p:spPr>
          <a:xfrm>
            <a:off x="3828446" y="2590924"/>
            <a:ext cx="686354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BD6041CF-7FB3-4299-98C8-995B7AA52E5E}"/>
              </a:ext>
            </a:extLst>
          </p:cNvPr>
          <p:cNvSpPr/>
          <p:nvPr/>
        </p:nvSpPr>
        <p:spPr>
          <a:xfrm>
            <a:off x="4012031" y="3206169"/>
            <a:ext cx="670196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9FC4D588-57B6-4B6D-918D-8E8B99AF990A}"/>
              </a:ext>
            </a:extLst>
          </p:cNvPr>
          <p:cNvGrpSpPr/>
          <p:nvPr/>
        </p:nvGrpSpPr>
        <p:grpSpPr>
          <a:xfrm>
            <a:off x="6305217" y="4800600"/>
            <a:ext cx="2503307" cy="825491"/>
            <a:chOff x="6305217" y="4800600"/>
            <a:chExt cx="2503307" cy="825491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D0068BEC-8FCE-4825-BB17-1EB787F31ED7}"/>
                </a:ext>
              </a:extLst>
            </p:cNvPr>
            <p:cNvSpPr/>
            <p:nvPr/>
          </p:nvSpPr>
          <p:spPr>
            <a:xfrm>
              <a:off x="6305217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before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6A08D77A-68CC-4CF6-8758-96792900C288}"/>
                </a:ext>
              </a:extLst>
            </p:cNvPr>
            <p:cNvSpPr/>
            <p:nvPr/>
          </p:nvSpPr>
          <p:spPr>
            <a:xfrm>
              <a:off x="7728524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after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D60090D8-8C54-45AD-9745-48735C5398AF}"/>
                </a:ext>
              </a:extLst>
            </p:cNvPr>
            <p:cNvSpPr/>
            <p:nvPr/>
          </p:nvSpPr>
          <p:spPr>
            <a:xfrm>
              <a:off x="6305217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after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1" name="직사각형 10">
              <a:extLst>
                <a:ext uri="{FF2B5EF4-FFF2-40B4-BE49-F238E27FC236}">
                  <a16:creationId xmlns:a16="http://schemas.microsoft.com/office/drawing/2014/main" id="{C854D7FA-0921-46D8-8410-262B3A38001C}"/>
                </a:ext>
              </a:extLst>
            </p:cNvPr>
            <p:cNvSpPr/>
            <p:nvPr/>
          </p:nvSpPr>
          <p:spPr>
            <a:xfrm>
              <a:off x="7728524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before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1730</TotalTime>
  <Words>335</Words>
  <Application>Microsoft Office PowerPoint</Application>
  <PresentationFormat>화면 슬라이드 쇼(4:3)</PresentationFormat>
  <Paragraphs>53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12 Grammar  p. 84</vt:lpstr>
      <vt:lpstr>      Unit 12 추가 Drill 문제 </vt:lpstr>
      <vt:lpstr>      Unit 12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646</cp:revision>
  <cp:lastPrinted>2024-10-31T03:03:24Z</cp:lastPrinted>
  <dcterms:created xsi:type="dcterms:W3CDTF">2018-12-11T01:44:20Z</dcterms:created>
  <dcterms:modified xsi:type="dcterms:W3CDTF">2024-10-31T07:46:01Z</dcterms:modified>
</cp:coreProperties>
</file>