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37" r:id="rId4"/>
    <p:sldId id="441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AD47"/>
    <a:srgbClr val="9CD647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822045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875607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2024-11-11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865452" y="4944481"/>
            <a:ext cx="4683125" cy="1359860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33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Reader’s Bank Level 1</a:t>
            </a:r>
          </a:p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12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36974" y="1936453"/>
            <a:ext cx="4984012" cy="190334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본문 </a:t>
            </a:r>
            <a:r>
              <a:rPr lang="en-US" altLang="ko-KR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PPT </a:t>
            </a: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자료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34 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나는 순식간에 나타났다가 사라져요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!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p.80</a:t>
            </a:r>
            <a:r>
              <a:rPr lang="ko-KR" altLang="en-US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1057934"/>
            <a:ext cx="7633696" cy="3264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After</a:t>
            </a:r>
            <a:r>
              <a:rPr lang="en-US" altLang="ko-KR" sz="2000" dirty="0">
                <a:latin typeface="+mn-ea"/>
              </a:rPr>
              <a:t> it rains, the sky becomes sunny. However, tiny water drops still float in the sky. I </a:t>
            </a:r>
            <a:r>
              <a:rPr lang="en-US" altLang="ko-KR" sz="2000" u="sng" dirty="0">
                <a:latin typeface="+mn-ea"/>
              </a:rPr>
              <a:t>show up</a:t>
            </a:r>
            <a:r>
              <a:rPr lang="en-US" altLang="ko-KR" sz="2000" dirty="0">
                <a:latin typeface="+mn-ea"/>
              </a:rPr>
              <a:t> when the sun shines on these drops. These water drops turn the sun’s light into many colors. Each color spreads across the sky. Then I look like a beautiful bridge. People enjoy seeing me. However, I don’t last very long, so you should take a picture quickly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before</a:t>
            </a:r>
            <a:r>
              <a:rPr lang="en-US" altLang="ko-KR" sz="2000" dirty="0">
                <a:latin typeface="+mn-ea"/>
              </a:rPr>
              <a:t> I disappear.</a:t>
            </a: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35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똑똑한 냉장고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p.81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6324B4C5-CC09-4355-BC0D-5A9C488700DA}"/>
              </a:ext>
            </a:extLst>
          </p:cNvPr>
          <p:cNvSpPr/>
          <p:nvPr/>
        </p:nvSpPr>
        <p:spPr>
          <a:xfrm>
            <a:off x="755152" y="1057934"/>
            <a:ext cx="7633696" cy="3264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Mr. Green was too fat and wanted to be healthy, so he started a diet. But he often forgot and ate too much. He ate pie, cake, and ice cream. Mrs. Green was worried, so she bought a smart refrigerator.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After</a:t>
            </a:r>
            <a:r>
              <a:rPr lang="en-US" altLang="ko-KR" sz="2000" dirty="0">
                <a:latin typeface="+mn-ea"/>
              </a:rPr>
              <a:t> she bought it, something amazing happened.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Before</a:t>
            </a:r>
            <a:r>
              <a:rPr lang="en-US" altLang="ko-KR" sz="2000" dirty="0">
                <a:latin typeface="+mn-ea"/>
              </a:rPr>
              <a:t> Mr. Green opened the refrigerator, it said, “Don’t eat. You will get fatter.” Now, Mr. Green eats less, and Mrs. Green is glad.</a:t>
            </a:r>
          </a:p>
        </p:txBody>
      </p:sp>
    </p:spTree>
    <p:extLst>
      <p:ext uri="{BB962C8B-B14F-4D97-AF65-F5344CB8AC3E}">
        <p14:creationId xmlns:p14="http://schemas.microsoft.com/office/powerpoint/2010/main" val="397919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36</a:t>
            </a:r>
            <a:r>
              <a:rPr lang="ko-KR" altLang="en-US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숙제를 효과적으로 하는 방법</a:t>
            </a:r>
            <a:r>
              <a:rPr lang="en-US" altLang="ko-KR" sz="20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16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/ </a:t>
            </a:r>
            <a:r>
              <a:rPr lang="en-US" altLang="ko-KR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p.82</a:t>
            </a:r>
            <a:r>
              <a:rPr lang="ko-KR" altLang="en-US" sz="16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FD4BDD14-828C-42E1-B24D-22A07EE579D8}"/>
              </a:ext>
            </a:extLst>
          </p:cNvPr>
          <p:cNvSpPr/>
          <p:nvPr/>
        </p:nvSpPr>
        <p:spPr>
          <a:xfrm>
            <a:off x="755152" y="1057934"/>
            <a:ext cx="7633696" cy="3726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2000" dirty="0">
                <a:latin typeface="+mn-ea"/>
              </a:rPr>
              <a:t>  You get tired when you do a lot of homework. How can you avoid that? Here are some tips. Stop and rest </a:t>
            </a:r>
            <a:r>
              <a:rPr lang="en-US" altLang="ko-KR" sz="2000" b="1" dirty="0">
                <a:solidFill>
                  <a:srgbClr val="70AD47"/>
                </a:solidFill>
                <a:latin typeface="+mn-ea"/>
              </a:rPr>
              <a:t>before</a:t>
            </a:r>
            <a:r>
              <a:rPr lang="en-US" altLang="ko-KR" sz="2000" dirty="0">
                <a:latin typeface="+mn-ea"/>
              </a:rPr>
              <a:t> you feel tired. You can rest every 30 minutes. You can also have a simple snack during breaks. ( ⓐ ) This will give you energy. ( ⓑ ) Next, you can study different subjects. ( ⓒ ) For example, study English and then solve math problems. ( ⓓ ) By doing this, you won’t lose interest. ( ⓔ ) Set it for 15 to 20 minutes for each task. Then you can focus better and work faster.</a:t>
            </a: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8AD01B75-D054-4DA4-AE6F-334354EF80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858283"/>
              </p:ext>
            </p:extLst>
          </p:nvPr>
        </p:nvGraphicFramePr>
        <p:xfrm>
          <a:off x="1400263" y="5193433"/>
          <a:ext cx="6585357" cy="46465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6585357">
                  <a:extLst>
                    <a:ext uri="{9D8B030D-6E8A-4147-A177-3AD203B41FA5}">
                      <a16:colId xmlns:a16="http://schemas.microsoft.com/office/drawing/2014/main" val="27877287"/>
                    </a:ext>
                  </a:extLst>
                </a:gridCol>
              </a:tblGrid>
              <a:tr h="46465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0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Finally, use a timer. </a:t>
                      </a:r>
                      <a:endParaRPr lang="ko-KR" altLang="en-US" sz="2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889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107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1612</TotalTime>
  <Words>365</Words>
  <Application>Microsoft Office PowerPoint</Application>
  <PresentationFormat>화면 슬라이드 쇼(4:3)</PresentationFormat>
  <Paragraphs>18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0" baseType="lpstr">
      <vt:lpstr>HY견고딕</vt:lpstr>
      <vt:lpstr>맑은 고딕</vt:lpstr>
      <vt:lpstr>Arial</vt:lpstr>
      <vt:lpstr>Calibri</vt:lpstr>
      <vt:lpstr>Calibri Light</vt:lpstr>
      <vt:lpstr>Office 테마</vt:lpstr>
      <vt:lpstr>PowerPoint 프레젠테이션</vt:lpstr>
      <vt:lpstr>      34 나는 순식간에 나타났다가 사라져요! / p.80 </vt:lpstr>
      <vt:lpstr>      35 똑똑한 냉장고 / p.81</vt:lpstr>
      <vt:lpstr>      36 숙제를 효과적으로 하는 방법 / p.82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614</cp:revision>
  <cp:lastPrinted>2024-10-27T11:13:43Z</cp:lastPrinted>
  <dcterms:created xsi:type="dcterms:W3CDTF">2018-12-11T01:44:20Z</dcterms:created>
  <dcterms:modified xsi:type="dcterms:W3CDTF">2024-11-11T13:24:55Z</dcterms:modified>
</cp:coreProperties>
</file>