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57074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목적어로 쓰이는 동명사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동명사를 목적어로 쓰는 동사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78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0966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목적어로 쓰이는 동명사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We like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riding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bikes.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우리는 자전거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타는 것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을 좋아한다</a:t>
            </a:r>
            <a:endParaRPr lang="en-US" altLang="ko-KR" sz="15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동명사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-ing)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명사처럼 동사의 목적어로 쓰일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동명사를 목적어로 쓰는 동사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enjoy playing 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computer games.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나는 컴퓨터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게임하는 것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을 즐긴다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enjoy, avoid, finish, practice 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등은 동명사만을 목적어로 쓰고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, like, love, start, begin 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등은</a:t>
            </a:r>
          </a:p>
          <a:p>
            <a:pPr lvl="0">
              <a:spcBef>
                <a:spcPct val="50000"/>
              </a:spcBef>
              <a:defRPr/>
            </a:pP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   동명사와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to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부정사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(to+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동사원형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를 모두 목적어로 쓸 수 있다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finished ( cleaning / to clean ) my room.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loves ( read / reading ) mystery novels.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should avoid ( eating / to eat ) junk food.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practices to swim every weekend. 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Dad started teach me math.		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5186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11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finished ( cleaning / to clean ) my room.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loves ( read / reading ) mystery novels.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should avoid ( eating / to eat ) junk food.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practices to swim every weekend. 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Dad started teach me math.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364556" y="1984068"/>
            <a:ext cx="109170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3208698" y="2599313"/>
            <a:ext cx="1024595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3379625" y="3216497"/>
            <a:ext cx="848426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FC4D588-57B6-4B6D-918D-8E8B99AF990A}"/>
              </a:ext>
            </a:extLst>
          </p:cNvPr>
          <p:cNvGrpSpPr/>
          <p:nvPr/>
        </p:nvGrpSpPr>
        <p:grpSpPr>
          <a:xfrm>
            <a:off x="6305217" y="4800600"/>
            <a:ext cx="2612364" cy="825491"/>
            <a:chOff x="6305217" y="4800600"/>
            <a:chExt cx="2612364" cy="825491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D0068BEC-8FCE-4825-BB17-1EB787F31ED7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swim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A08D77A-68CC-4CF6-8758-96792900C288}"/>
                </a:ext>
              </a:extLst>
            </p:cNvPr>
            <p:cNvSpPr/>
            <p:nvPr/>
          </p:nvSpPr>
          <p:spPr>
            <a:xfrm>
              <a:off x="7617204" y="4800600"/>
              <a:ext cx="1300377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swimming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60090D8-8C54-45AD-9745-48735C5398AF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teach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C854D7FA-0921-46D8-8410-262B3A38001C}"/>
                </a:ext>
              </a:extLst>
            </p:cNvPr>
            <p:cNvSpPr/>
            <p:nvPr/>
          </p:nvSpPr>
          <p:spPr>
            <a:xfrm>
              <a:off x="7671373" y="5347157"/>
              <a:ext cx="1189057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teaching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[to</a:t>
              </a:r>
              <a:r>
                <a:rPr lang="ko-KR" altLang="en-US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teach]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1721</TotalTime>
  <Words>323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11 Grammar  p. 78</vt:lpstr>
      <vt:lpstr>      Unit 11 추가 Drill 문제 </vt:lpstr>
      <vt:lpstr>      Unit 11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643</cp:revision>
  <cp:lastPrinted>2024-10-31T03:03:43Z</cp:lastPrinted>
  <dcterms:created xsi:type="dcterms:W3CDTF">2018-12-11T01:44:20Z</dcterms:created>
  <dcterms:modified xsi:type="dcterms:W3CDTF">2024-10-31T07:45:38Z</dcterms:modified>
</cp:coreProperties>
</file>