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37" r:id="rId4"/>
    <p:sldId id="441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CD647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2204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87560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865452" y="4944481"/>
            <a:ext cx="4683125" cy="1359860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33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Reader’s Bank Level 1</a:t>
            </a:r>
          </a:p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11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36974" y="1936453"/>
            <a:ext cx="4984012" cy="190334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본문 </a:t>
            </a:r>
            <a:r>
              <a:rPr lang="en-US" altLang="ko-KR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PPT </a:t>
            </a: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자료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31 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나는 달콤하지만 녹기 쉬워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p.74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1057934"/>
            <a:ext cx="7633696" cy="2341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I am a delicious snack. I am soft and sweet. I have various flavors like vanilla and chocolate. There are mint and caramel flavors, too. You can find me at many stores. People serve me in a cup or cone. They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enjoy licking </a:t>
            </a:r>
            <a:r>
              <a:rPr lang="en-US" altLang="ko-KR" sz="2000" dirty="0">
                <a:latin typeface="+mn-ea"/>
              </a:rPr>
              <a:t>me. You must eat me quickly, or I will melt. And you should not </a:t>
            </a:r>
            <a:r>
              <a:rPr lang="en-US" altLang="ko-KR" sz="2000" u="sng" dirty="0">
                <a:latin typeface="+mn-ea"/>
              </a:rPr>
              <a:t>leave</a:t>
            </a:r>
            <a:r>
              <a:rPr lang="en-US" altLang="ko-KR" sz="2000" dirty="0">
                <a:latin typeface="+mn-ea"/>
              </a:rPr>
              <a:t> me in the sun.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32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친구에게 보내는 메시지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p.75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24B4C5-CC09-4355-BC0D-5A9C488700DA}"/>
              </a:ext>
            </a:extLst>
          </p:cNvPr>
          <p:cNvSpPr/>
          <p:nvPr/>
        </p:nvSpPr>
        <p:spPr>
          <a:xfrm>
            <a:off x="755152" y="1057934"/>
            <a:ext cx="7633696" cy="372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Hey, Sarah,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It’s Jack from Paul’s birthday party. I really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enjoyed talking </a:t>
            </a:r>
            <a:r>
              <a:rPr lang="en-US" altLang="ko-KR" sz="2000" dirty="0">
                <a:latin typeface="+mn-ea"/>
              </a:rPr>
              <a:t>to you at the party and was happy to hear that you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like riding </a:t>
            </a:r>
            <a:r>
              <a:rPr lang="en-US" altLang="ko-KR" sz="2000" dirty="0">
                <a:latin typeface="+mn-ea"/>
              </a:rPr>
              <a:t>bikes. I love bikes too. It’s cool! We share the same hobby! By the way, are you free this Saturday? Paul and I are going bike riding in Central Park, and it will be fun if you join us. Please let me know if you’re interested!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Thanks!</a:t>
            </a:r>
          </a:p>
        </p:txBody>
      </p:sp>
    </p:spTree>
    <p:extLst>
      <p:ext uri="{BB962C8B-B14F-4D97-AF65-F5344CB8AC3E}">
        <p14:creationId xmlns:p14="http://schemas.microsoft.com/office/powerpoint/2010/main" val="39791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33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이상한 달리기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p.76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D4BDD14-828C-42E1-B24D-22A07EE579D8}"/>
              </a:ext>
            </a:extLst>
          </p:cNvPr>
          <p:cNvSpPr/>
          <p:nvPr/>
        </p:nvSpPr>
        <p:spPr>
          <a:xfrm>
            <a:off x="755152" y="1057934"/>
            <a:ext cx="7633696" cy="4187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Every Saturday night, Mr. and Mrs. Jones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enjoyed watching </a:t>
            </a:r>
            <a:r>
              <a:rPr lang="en-US" altLang="ko-KR" sz="2000" dirty="0">
                <a:latin typeface="+mn-ea"/>
              </a:rPr>
              <a:t>a movie at a movie theater. One night, as they drove home, they saw a man running after a woman. Mr. Jones was worried about her.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He slowed down the car and asked, “Do  you need any help?”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The woman looked back but kept running.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“No, thank you,” she answered with a smile.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She added, “We race home after watching a movie. </a:t>
            </a:r>
            <a:r>
              <a:rPr lang="en-US" altLang="ko-KR" sz="2000" u="sng" dirty="0">
                <a:latin typeface="+mn-ea"/>
              </a:rPr>
              <a:t>The loser washes the dishes!</a:t>
            </a:r>
            <a:r>
              <a:rPr lang="en-US" altLang="ko-KR" sz="2000" dirty="0">
                <a:latin typeface="+mn-ea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110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1596</TotalTime>
  <Words>328</Words>
  <Application>Microsoft Office PowerPoint</Application>
  <PresentationFormat>화면 슬라이드 쇼(4:3)</PresentationFormat>
  <Paragraphs>23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      31 나는 달콤하지만 녹기 쉬워! / p.74 </vt:lpstr>
      <vt:lpstr>      32 친구에게 보내는 메시지 / p.75</vt:lpstr>
      <vt:lpstr>      33 이상한 달리기 / p.76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617</cp:revision>
  <cp:lastPrinted>2024-10-27T11:12:40Z</cp:lastPrinted>
  <dcterms:created xsi:type="dcterms:W3CDTF">2018-12-11T01:44:20Z</dcterms:created>
  <dcterms:modified xsi:type="dcterms:W3CDTF">2024-11-11T13:23:05Z</dcterms:modified>
</cp:coreProperties>
</file>