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76434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10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동명사의 형태와 의미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주어로 쓰이는 동명사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72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동명사의 형태와 의미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Playing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soccer is fun.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축구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하는 것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은 재미있다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동명사는 「동사원형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-ing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」의 형태로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문장에서 명사처럼 쓰이는 말이다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동명사는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하기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하는 것’으로 해석한다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dirty="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주어로 쓰이는 동명사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 dirty="0">
                <a:solidFill>
                  <a:srgbClr val="0070C0"/>
                </a:solidFill>
                <a:latin typeface="+mn-ea"/>
              </a:rPr>
              <a:t>Reading</a:t>
            </a:r>
            <a:r>
              <a:rPr lang="en-US" altLang="ko-KR" sz="2000" b="1" dirty="0">
                <a:solidFill>
                  <a:schemeClr val="tx2"/>
                </a:solidFill>
                <a:latin typeface="+mn-ea"/>
              </a:rPr>
              <a:t> books is my hobby.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 dirty="0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책을 </a:t>
            </a:r>
            <a:r>
              <a:rPr lang="ko-KR" altLang="en-US" sz="1500" b="1" u="sng" dirty="0">
                <a:solidFill>
                  <a:schemeClr val="tx2"/>
                </a:solidFill>
                <a:latin typeface="+mn-ea"/>
              </a:rPr>
              <a:t>읽는 것</a:t>
            </a:r>
            <a:r>
              <a:rPr lang="ko-KR" altLang="en-US" sz="1500" b="1" dirty="0">
                <a:solidFill>
                  <a:schemeClr val="tx2"/>
                </a:solidFill>
                <a:latin typeface="+mn-ea"/>
              </a:rPr>
              <a:t>은 나의 취미이다</a:t>
            </a:r>
            <a:r>
              <a:rPr lang="en-US" altLang="ko-KR" sz="1500" b="1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 동명사는 명사처럼 문장의 주어로 쓸 수 있으며 항상 단수로 취급한다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make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와 같이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-e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로 끝나는 동사는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-e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를 빼고 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-</a:t>
            </a:r>
            <a:r>
              <a:rPr lang="en-US" altLang="ko-KR" sz="1300" dirty="0" err="1">
                <a:solidFill>
                  <a:srgbClr val="44546A"/>
                </a:solidFill>
                <a:latin typeface="맑은 고딕" panose="020B0503020000020004" pitchFamily="50" charset="-127"/>
              </a:rPr>
              <a:t>ing</a:t>
            </a:r>
            <a:r>
              <a:rPr lang="ko-KR" altLang="en-US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를 붙인다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. </a:t>
            </a:r>
            <a:r>
              <a:rPr lang="en-US" altLang="ko-KR" sz="1300" dirty="0" err="1">
                <a:solidFill>
                  <a:srgbClr val="44546A"/>
                </a:solidFill>
                <a:latin typeface="맑은 고딕" panose="020B0503020000020004" pitchFamily="50" charset="-127"/>
              </a:rPr>
              <a:t>makeing</a:t>
            </a:r>
            <a:r>
              <a:rPr lang="en-US" altLang="ko-KR" sz="1300" dirty="0">
                <a:solidFill>
                  <a:srgbClr val="44546A"/>
                </a:solidFill>
                <a:latin typeface="맑은 고딕" panose="020B0503020000020004" pitchFamily="50" charset="-127"/>
              </a:rPr>
              <a:t> (X) → making (O)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Cooks / Cooking ) pasta is easy.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( Drawing / Drawn ) pictures is interesting.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Eating vegetables ( is / are ) good for our health.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Solving th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</a:t>
            </a:r>
            <a:r>
              <a:rPr lang="ko-KR" altLang="en-US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puzzles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are difficult.	         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Traveled around the world is my dream.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  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5484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10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Cooks / Cooking ) pasta is easy.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( Drawing / Drawn ) pictures is interesting.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Eating vegetables ( is / are ) good for our health.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Solving th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</a:t>
            </a:r>
            <a:r>
              <a:rPr lang="ko-KR" altLang="en-US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puzzles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are difficult.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            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Traveled around the world is my dream.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 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193634" y="1984068"/>
            <a:ext cx="1006766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1206877" y="2599313"/>
            <a:ext cx="114204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3413184" y="3208108"/>
            <a:ext cx="26958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6192344" y="4800600"/>
            <a:ext cx="2616866" cy="825491"/>
            <a:chOff x="6263272" y="4800600"/>
            <a:chExt cx="2616866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are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263272" y="5397491"/>
              <a:ext cx="1140404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Traveled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644634" y="5397491"/>
              <a:ext cx="1235504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Traveling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1737</TotalTime>
  <Words>323</Words>
  <Application>Microsoft Office PowerPoint</Application>
  <PresentationFormat>화면 슬라이드 쇼(4:3)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10 Grammar  p. 72</vt:lpstr>
      <vt:lpstr>      Unit 10 추가 Drill 문제 </vt:lpstr>
      <vt:lpstr>      Unit 10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643</cp:revision>
  <cp:lastPrinted>2024-10-31T03:03:59Z</cp:lastPrinted>
  <dcterms:created xsi:type="dcterms:W3CDTF">2018-12-11T01:44:20Z</dcterms:created>
  <dcterms:modified xsi:type="dcterms:W3CDTF">2024-10-31T07:45:14Z</dcterms:modified>
</cp:coreProperties>
</file>