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7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15105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09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9262" y="2072141"/>
            <a:ext cx="2495789" cy="340386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295775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</a:rPr>
              <a:t>목적어로 쓰이는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</a:rPr>
              <a:t>to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</a:rPr>
              <a:t>부정사</a:t>
            </a:r>
            <a:endParaRPr lang="en-US" altLang="ko-KR" sz="200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보어로 쓰이는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to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부정사</a:t>
            </a:r>
            <a:endParaRPr lang="en-US" altLang="ko-KR" sz="200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09 </a:t>
            </a:r>
            <a:r>
              <a:rPr kumimoji="0" lang="en-US" altLang="ko-K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rPr>
              <a:t>Grammar  </a:t>
            </a:r>
            <a:r>
              <a:rPr kumimoji="0" lang="en-US" altLang="ko-KR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rPr>
              <a:t>p. 66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50034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목적어로 쓰이는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to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부정사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I want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to buy 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a new phone.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나는 새 전화기를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사기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를 원한다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「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to 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동사원형」의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to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부정사는 명사처럼 쓰일 수 있으며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, ‘~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하기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, 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하는 것’으로 해석한다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to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부정사가 명사처럼 쓰일 때는 동사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like, love, start, want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등의 목적어로 쓰일 수 있다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Tx/>
              <a:buAutoNum type="arabicParenBoth"/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0"/>
            <a:ext cx="8165298" cy="208674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보어로 쓰이는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to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부정사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His job is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to teach 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students.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그의 직업은 학생들을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가르치는 것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이다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 lvl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rgbClr val="44546A"/>
                </a:solidFill>
                <a:highlight>
                  <a:srgbClr val="ABDFFF"/>
                </a:highlight>
                <a:latin typeface="맑은 고딕" panose="020B0503020000020004" pitchFamily="50" charset="-127"/>
              </a:rPr>
              <a:t> ! 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to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부정사가 명사처럼 쓰일 때는 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be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동사의 뒤에서 보어로 쓰일 수 있다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endParaRPr lang="en-US" altLang="ko-KR" sz="2600" b="1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09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My family likes ( to go / to goes ) camping.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I want ( drinks / to drink ) a glass of juice.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Her dream is ( become / to become ) a scientist.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hope to sees you again.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started learn English last year.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46202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09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My family likes ( to go / to goes ) camping.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I want ( drinks / to drink ) a glass of juice.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Her dream is ( become / to become ) a scientist.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hope to sees you again.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started learn English last year.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2404C53E-1BB5-45F7-B753-F8369FC4786B}"/>
              </a:ext>
            </a:extLst>
          </p:cNvPr>
          <p:cNvSpPr/>
          <p:nvPr/>
        </p:nvSpPr>
        <p:spPr>
          <a:xfrm>
            <a:off x="3111176" y="1992457"/>
            <a:ext cx="714203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DAB80D42-F6AB-4793-832E-18145DE6CF50}"/>
              </a:ext>
            </a:extLst>
          </p:cNvPr>
          <p:cNvSpPr/>
          <p:nvPr/>
        </p:nvSpPr>
        <p:spPr>
          <a:xfrm>
            <a:off x="3036277" y="2599313"/>
            <a:ext cx="998828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BD6041CF-7FB3-4299-98C8-995B7AA52E5E}"/>
              </a:ext>
            </a:extLst>
          </p:cNvPr>
          <p:cNvSpPr/>
          <p:nvPr/>
        </p:nvSpPr>
        <p:spPr>
          <a:xfrm>
            <a:off x="3992020" y="3208108"/>
            <a:ext cx="1309821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5B51A36C-4292-4FA1-A0FF-619292CCB60B}"/>
              </a:ext>
            </a:extLst>
          </p:cNvPr>
          <p:cNvGrpSpPr/>
          <p:nvPr/>
        </p:nvGrpSpPr>
        <p:grpSpPr>
          <a:xfrm>
            <a:off x="5413767" y="4800600"/>
            <a:ext cx="2557649" cy="825491"/>
            <a:chOff x="6305217" y="4800600"/>
            <a:chExt cx="2597449" cy="825491"/>
          </a:xfrm>
        </p:grpSpPr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C53DEDF2-EAB6-4319-B602-65FE1E4438CF}"/>
                </a:ext>
              </a:extLst>
            </p:cNvPr>
            <p:cNvSpPr/>
            <p:nvPr/>
          </p:nvSpPr>
          <p:spPr>
            <a:xfrm>
              <a:off x="6305217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sees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1" name="직사각형 20">
              <a:extLst>
                <a:ext uri="{FF2B5EF4-FFF2-40B4-BE49-F238E27FC236}">
                  <a16:creationId xmlns:a16="http://schemas.microsoft.com/office/drawing/2014/main" id="{021D2CE6-4505-4E94-AFD4-B61226B40570}"/>
                </a:ext>
              </a:extLst>
            </p:cNvPr>
            <p:cNvSpPr/>
            <p:nvPr/>
          </p:nvSpPr>
          <p:spPr>
            <a:xfrm>
              <a:off x="7728524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see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2" name="직사각형 21">
              <a:extLst>
                <a:ext uri="{FF2B5EF4-FFF2-40B4-BE49-F238E27FC236}">
                  <a16:creationId xmlns:a16="http://schemas.microsoft.com/office/drawing/2014/main" id="{1F8967A2-ABBC-4E77-A132-D27D26B93A52}"/>
                </a:ext>
              </a:extLst>
            </p:cNvPr>
            <p:cNvSpPr/>
            <p:nvPr/>
          </p:nvSpPr>
          <p:spPr>
            <a:xfrm>
              <a:off x="6305217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learn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3" name="직사각형 22">
              <a:extLst>
                <a:ext uri="{FF2B5EF4-FFF2-40B4-BE49-F238E27FC236}">
                  <a16:creationId xmlns:a16="http://schemas.microsoft.com/office/drawing/2014/main" id="{3BC4BA55-39ED-43D1-975A-5737CB8FC6BC}"/>
                </a:ext>
              </a:extLst>
            </p:cNvPr>
            <p:cNvSpPr/>
            <p:nvPr/>
          </p:nvSpPr>
          <p:spPr>
            <a:xfrm>
              <a:off x="7728524" y="5238974"/>
              <a:ext cx="1174142" cy="38711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to learn </a:t>
              </a:r>
            </a:p>
            <a:p>
              <a:pPr algn="ctr"/>
              <a:r>
                <a:rPr lang="en-US" altLang="ko-KR" sz="1600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[learning]</a:t>
              </a:r>
              <a:endParaRPr lang="ko-KR" altLang="en-US" sz="1600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1721</TotalTime>
  <Words>342</Words>
  <Application>Microsoft Office PowerPoint</Application>
  <PresentationFormat>화면 슬라이드 쇼(4:3)</PresentationFormat>
  <Paragraphs>55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09 Grammar  p. 66</vt:lpstr>
      <vt:lpstr>      Unit 09 추가 Drill 문제 </vt:lpstr>
      <vt:lpstr>      Unit 09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637</cp:revision>
  <cp:lastPrinted>2024-10-31T03:04:13Z</cp:lastPrinted>
  <dcterms:created xsi:type="dcterms:W3CDTF">2018-12-11T01:44:20Z</dcterms:created>
  <dcterms:modified xsi:type="dcterms:W3CDTF">2024-10-31T07:44:47Z</dcterms:modified>
</cp:coreProperties>
</file>