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37" r:id="rId4"/>
    <p:sldId id="441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9CD647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822045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875607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865452" y="4944481"/>
            <a:ext cx="4683125" cy="1359860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33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Reader’s Bank Level 1</a:t>
            </a:r>
          </a:p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09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36974" y="1936453"/>
            <a:ext cx="4984012" cy="190334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본문 </a:t>
            </a:r>
            <a:r>
              <a:rPr lang="en-US" altLang="ko-KR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PPT </a:t>
            </a: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자료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25 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난 항상 영화와 단짝이지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p.62</a:t>
            </a:r>
            <a:r>
              <a:rPr lang="ko-KR" altLang="en-US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1057934"/>
            <a:ext cx="7633696" cy="2341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I’m a yummy snack. I come in big buckets at the cinema, and everyone likes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to share </a:t>
            </a:r>
            <a:r>
              <a:rPr lang="en-US" altLang="ko-KR" sz="2000" dirty="0">
                <a:latin typeface="+mn-ea"/>
              </a:rPr>
              <a:t>me. You can find me in different colors and flavors at stores, too. I can be sweet or salty. People cook me in a special machine or on the stove. Making me is really fun. Why? Because I POP!</a:t>
            </a: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26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펭귄도 사람처럼 이것이 필요해요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p.63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324B4C5-CC09-4355-BC0D-5A9C488700DA}"/>
              </a:ext>
            </a:extLst>
          </p:cNvPr>
          <p:cNvSpPr/>
          <p:nvPr/>
        </p:nvSpPr>
        <p:spPr>
          <a:xfrm>
            <a:off x="755152" y="1057934"/>
            <a:ext cx="7633696" cy="2802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There were old penguins at the zoo. The penguins couldn’t see well. The zoo wanted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to help </a:t>
            </a:r>
            <a:r>
              <a:rPr lang="en-US" altLang="ko-KR" sz="2000" dirty="0">
                <a:latin typeface="+mn-ea"/>
              </a:rPr>
              <a:t>them, so they did </a:t>
            </a:r>
            <a:r>
              <a:rPr lang="en-US" altLang="ko-KR" sz="2000" u="sng" dirty="0">
                <a:latin typeface="+mn-ea"/>
              </a:rPr>
              <a:t>something special</a:t>
            </a:r>
            <a:r>
              <a:rPr lang="en-US" altLang="ko-KR" sz="2000" dirty="0">
                <a:latin typeface="+mn-ea"/>
              </a:rPr>
              <a:t>. The zoo made glasses for them! After the penguins wore the glasses, they could ______________. Now, they love to wear the glasses. The penguins easily find small fish in their pool . They enjoy delicious meals every day.</a:t>
            </a:r>
          </a:p>
        </p:txBody>
      </p:sp>
    </p:spTree>
    <p:extLst>
      <p:ext uri="{BB962C8B-B14F-4D97-AF65-F5344CB8AC3E}">
        <p14:creationId xmlns:p14="http://schemas.microsoft.com/office/powerpoint/2010/main" val="397919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27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Samson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후회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p.64</a:t>
            </a:r>
            <a:r>
              <a:rPr lang="ko-KR" altLang="en-US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D4BDD14-828C-42E1-B24D-22A07EE579D8}"/>
              </a:ext>
            </a:extLst>
          </p:cNvPr>
          <p:cNvSpPr/>
          <p:nvPr/>
        </p:nvSpPr>
        <p:spPr>
          <a:xfrm>
            <a:off x="839041" y="1057934"/>
            <a:ext cx="7457671" cy="4649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There once lived a very ⓐ</a:t>
            </a:r>
            <a:r>
              <a:rPr lang="en-US" altLang="ko-KR" sz="2000" u="sng" dirty="0">
                <a:latin typeface="+mn-ea"/>
              </a:rPr>
              <a:t>strong</a:t>
            </a:r>
            <a:r>
              <a:rPr lang="en-US" altLang="ko-KR" sz="2000" dirty="0">
                <a:latin typeface="+mn-ea"/>
              </a:rPr>
              <a:t> man in Israel. His name was Samson. He could fight big lions. His enemies were very ⓑ</a:t>
            </a:r>
            <a:r>
              <a:rPr lang="en-US" altLang="ko-KR" sz="2000" u="sng" dirty="0">
                <a:latin typeface="+mn-ea"/>
              </a:rPr>
              <a:t>scared</a:t>
            </a:r>
            <a:r>
              <a:rPr lang="en-US" altLang="ko-KR" sz="2000" dirty="0">
                <a:latin typeface="+mn-ea"/>
              </a:rPr>
              <a:t> of him, so they made a plan. The plan was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to make </a:t>
            </a:r>
            <a:r>
              <a:rPr lang="en-US" altLang="ko-KR" sz="2000" dirty="0">
                <a:latin typeface="+mn-ea"/>
              </a:rPr>
              <a:t>Samson weak. They sent a beautiful woman, Delilah, to Samson. Samson fell in love with her. They started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to live </a:t>
            </a:r>
            <a:r>
              <a:rPr lang="en-US" altLang="ko-KR" sz="2000" dirty="0">
                <a:latin typeface="+mn-ea"/>
              </a:rPr>
              <a:t>together. One day, he told her his secret. He said, “My power ⓒ</a:t>
            </a:r>
            <a:r>
              <a:rPr lang="en-US" altLang="ko-KR" sz="2000" u="sng" dirty="0">
                <a:latin typeface="+mn-ea"/>
              </a:rPr>
              <a:t>comes</a:t>
            </a:r>
            <a:r>
              <a:rPr lang="en-US" altLang="ko-KR" sz="2000" dirty="0">
                <a:latin typeface="+mn-ea"/>
              </a:rPr>
              <a:t> from my long hair.” That night, while Samson was sleeping, Delilah ⓓ</a:t>
            </a:r>
            <a:r>
              <a:rPr lang="en-US" altLang="ko-KR" sz="2000" u="sng" dirty="0">
                <a:latin typeface="+mn-ea"/>
              </a:rPr>
              <a:t>cut</a:t>
            </a:r>
            <a:r>
              <a:rPr lang="en-US" altLang="ko-KR" sz="2000" dirty="0">
                <a:latin typeface="+mn-ea"/>
              </a:rPr>
              <a:t> his hair. So Samson ⓔ</a:t>
            </a:r>
            <a:r>
              <a:rPr lang="en-US" altLang="ko-KR" sz="2000" u="sng" dirty="0">
                <a:latin typeface="+mn-ea"/>
              </a:rPr>
              <a:t>got</a:t>
            </a:r>
            <a:r>
              <a:rPr lang="en-US" altLang="ko-KR" sz="2000" dirty="0">
                <a:latin typeface="+mn-ea"/>
              </a:rPr>
              <a:t> his power. The next morning, he woke up and found out about it. He realized </a:t>
            </a:r>
            <a:r>
              <a:rPr lang="en-US" altLang="ko-KR" sz="2000" u="sng" dirty="0">
                <a:latin typeface="+mn-ea"/>
              </a:rPr>
              <a:t>his mistake</a:t>
            </a:r>
            <a:r>
              <a:rPr lang="en-US" altLang="ko-KR" sz="2000" dirty="0">
                <a:latin typeface="+mn-ea"/>
              </a:rPr>
              <a:t> and cried out loud.</a:t>
            </a:r>
          </a:p>
        </p:txBody>
      </p:sp>
    </p:spTree>
    <p:extLst>
      <p:ext uri="{BB962C8B-B14F-4D97-AF65-F5344CB8AC3E}">
        <p14:creationId xmlns:p14="http://schemas.microsoft.com/office/powerpoint/2010/main" val="2881107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1596</TotalTime>
  <Words>338</Words>
  <Application>Microsoft Office PowerPoint</Application>
  <PresentationFormat>화면 슬라이드 쇼(4:3)</PresentationFormat>
  <Paragraphs>17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HY견고딕</vt:lpstr>
      <vt:lpstr>맑은 고딕</vt:lpstr>
      <vt:lpstr>Arial</vt:lpstr>
      <vt:lpstr>Calibri</vt:lpstr>
      <vt:lpstr>Calibri Light</vt:lpstr>
      <vt:lpstr>Office 테마</vt:lpstr>
      <vt:lpstr>PowerPoint 프레젠테이션</vt:lpstr>
      <vt:lpstr>      25 난 항상 영화와 단짝이지! / p.62 </vt:lpstr>
      <vt:lpstr>      26 펭귄도 사람처럼 이것이 필요해요 / p.63</vt:lpstr>
      <vt:lpstr>      27 Samson의 후회 / p.64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617</cp:revision>
  <cp:lastPrinted>2024-10-27T11:10:32Z</cp:lastPrinted>
  <dcterms:created xsi:type="dcterms:W3CDTF">2018-12-11T01:44:20Z</dcterms:created>
  <dcterms:modified xsi:type="dcterms:W3CDTF">2024-11-11T13:18:29Z</dcterms:modified>
</cp:coreProperties>
</file>