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736368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08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</a:rPr>
              <a:t>명사절 접속사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</a:rPr>
              <a:t>that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명사절 접속사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that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의 생략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08 </a:t>
            </a:r>
            <a:r>
              <a:rPr kumimoji="0" lang="en-US" altLang="ko-K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Grammar  </a:t>
            </a:r>
            <a:r>
              <a:rPr kumimoji="0" lang="en-US" altLang="ko-KR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p. 60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5003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명사절 접속사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that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think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that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he is smart.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그가 똑똑하다고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 생각한다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접속사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that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은 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that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주어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동사」로 쓰여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라는 것’을 의미하며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,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that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절을 명사절이라고 한다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think, know, hope, believe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등의 동사는 접속사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that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이 이끄는 명사절을 목적어로 쓸 수 있다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0745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명사절 접속사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that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의 생략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know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(that) 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he is a student.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그가 학생이라는 것을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 알고 있다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 lvl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rgbClr val="44546A"/>
                </a:solidFill>
                <a:highlight>
                  <a:srgbClr val="ABDFFF"/>
                </a:highlight>
                <a:latin typeface="맑은 고딕" panose="020B0503020000020004" pitchFamily="50" charset="-127"/>
              </a:rPr>
              <a:t> !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 명사절을 이끄는 접속사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that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은 생략하고 「주어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+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동사」만 쓸 수 있다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08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I hope ( that / when ) I will pass the test.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She believes ( and / that ) the story is true.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We will go on a picnic ( that / because ) it is sunny.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Dad says but he will come home early.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feel hungry that I didn’t eat breakfast.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68567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08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I hope ( that / when ) I will pass the test.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She believes ( and / that ) the story is true.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We will go on a picnic ( that / because ) it is sunny.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Dad says but he will come home early.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I feel hungry that I didn’t eat breakfast.</a:t>
            </a:r>
            <a:r>
              <a:rPr lang="en-US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2404C53E-1BB5-45F7-B753-F8369FC4786B}"/>
              </a:ext>
            </a:extLst>
          </p:cNvPr>
          <p:cNvSpPr/>
          <p:nvPr/>
        </p:nvSpPr>
        <p:spPr>
          <a:xfrm>
            <a:off x="2020610" y="1984068"/>
            <a:ext cx="588366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DAB80D42-F6AB-4793-832E-18145DE6CF50}"/>
              </a:ext>
            </a:extLst>
          </p:cNvPr>
          <p:cNvSpPr/>
          <p:nvPr/>
        </p:nvSpPr>
        <p:spPr>
          <a:xfrm>
            <a:off x="3471907" y="2599313"/>
            <a:ext cx="563198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BD6041CF-7FB3-4299-98C8-995B7AA52E5E}"/>
              </a:ext>
            </a:extLst>
          </p:cNvPr>
          <p:cNvSpPr/>
          <p:nvPr/>
        </p:nvSpPr>
        <p:spPr>
          <a:xfrm>
            <a:off x="4604421" y="3208108"/>
            <a:ext cx="1074925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9FC4D588-57B6-4B6D-918D-8E8B99AF990A}"/>
              </a:ext>
            </a:extLst>
          </p:cNvPr>
          <p:cNvGrpSpPr/>
          <p:nvPr/>
        </p:nvGrpSpPr>
        <p:grpSpPr>
          <a:xfrm>
            <a:off x="6317409" y="4800600"/>
            <a:ext cx="2503307" cy="825491"/>
            <a:chOff x="6305217" y="4800600"/>
            <a:chExt cx="2503307" cy="825491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D0068BEC-8FCE-4825-BB17-1EB787F31ED7}"/>
                </a:ext>
              </a:extLst>
            </p:cNvPr>
            <p:cNvSpPr/>
            <p:nvPr/>
          </p:nvSpPr>
          <p:spPr>
            <a:xfrm>
              <a:off x="6305217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but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9" name="직사각형 8">
              <a:extLst>
                <a:ext uri="{FF2B5EF4-FFF2-40B4-BE49-F238E27FC236}">
                  <a16:creationId xmlns:a16="http://schemas.microsoft.com/office/drawing/2014/main" id="{6A08D77A-68CC-4CF6-8758-96792900C288}"/>
                </a:ext>
              </a:extLst>
            </p:cNvPr>
            <p:cNvSpPr/>
            <p:nvPr/>
          </p:nvSpPr>
          <p:spPr>
            <a:xfrm>
              <a:off x="7728524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that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0" name="직사각형 9">
              <a:extLst>
                <a:ext uri="{FF2B5EF4-FFF2-40B4-BE49-F238E27FC236}">
                  <a16:creationId xmlns:a16="http://schemas.microsoft.com/office/drawing/2014/main" id="{D60090D8-8C54-45AD-9745-48735C5398AF}"/>
                </a:ext>
              </a:extLst>
            </p:cNvPr>
            <p:cNvSpPr/>
            <p:nvPr/>
          </p:nvSpPr>
          <p:spPr>
            <a:xfrm>
              <a:off x="6305217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that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id="{C854D7FA-0921-46D8-8410-262B3A38001C}"/>
                </a:ext>
              </a:extLst>
            </p:cNvPr>
            <p:cNvSpPr/>
            <p:nvPr/>
          </p:nvSpPr>
          <p:spPr>
            <a:xfrm>
              <a:off x="7728524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because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1715</TotalTime>
  <Words>358</Words>
  <Application>Microsoft Office PowerPoint</Application>
  <PresentationFormat>화면 슬라이드 쇼(4:3)</PresentationFormat>
  <Paragraphs>54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08 Grammar  p. 60</vt:lpstr>
      <vt:lpstr>      Unit 08 추가 Drill 문제 </vt:lpstr>
      <vt:lpstr>      Unit 08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641</cp:revision>
  <cp:lastPrinted>2024-10-31T03:04:29Z</cp:lastPrinted>
  <dcterms:created xsi:type="dcterms:W3CDTF">2018-12-11T01:44:20Z</dcterms:created>
  <dcterms:modified xsi:type="dcterms:W3CDTF">2024-10-31T07:44:19Z</dcterms:modified>
</cp:coreProperties>
</file>