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94660"/>
  </p:normalViewPr>
  <p:slideViewPr>
    <p:cSldViewPr snapToGrid="0">
      <p:cViewPr varScale="1">
        <p:scale>
          <a:sx n="114" d="100"/>
          <a:sy n="114" d="100"/>
        </p:scale>
        <p:origin x="148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08</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22 </a:t>
            </a:r>
            <a:r>
              <a:rPr lang="ko-KR" altLang="en-US" sz="2000">
                <a:solidFill>
                  <a:schemeClr val="bg1"/>
                </a:solidFill>
                <a:latin typeface="HY견고딕" panose="02030600000101010101" pitchFamily="18" charset="-127"/>
                <a:ea typeface="HY견고딕" panose="02030600000101010101" pitchFamily="18" charset="-127"/>
              </a:rPr>
              <a:t>난 언젠가 날 거야</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 live in a beautiful garden. I have a lot of legs and hair, so I may look scary. I crawl on green leaves and eat them. I sometimes eat flowers, too. I have a big dream. I dream </a:t>
            </a:r>
            <a:r>
              <a:rPr lang="en-US" altLang="ko-KR" sz="2000" b="1" dirty="0">
                <a:solidFill>
                  <a:srgbClr val="70AD47"/>
                </a:solidFill>
                <a:latin typeface="+mn-ea"/>
              </a:rPr>
              <a:t>that</a:t>
            </a:r>
            <a:r>
              <a:rPr lang="en-US" altLang="ko-KR" sz="2000" dirty="0">
                <a:latin typeface="+mn-ea"/>
              </a:rPr>
              <a:t> I have large, beautiful wings. With wings, I can fly high above colorful flowers in the garden. I hope </a:t>
            </a:r>
            <a:r>
              <a:rPr lang="en-US" altLang="ko-KR" sz="2000" b="1" dirty="0">
                <a:solidFill>
                  <a:srgbClr val="70AD47"/>
                </a:solidFill>
                <a:latin typeface="+mn-ea"/>
              </a:rPr>
              <a:t>that</a:t>
            </a:r>
            <a:r>
              <a:rPr lang="en-US" altLang="ko-KR" sz="2000" dirty="0">
                <a:latin typeface="+mn-ea"/>
              </a:rPr>
              <a:t> my dream will come true soon.</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23</a:t>
            </a:r>
            <a:r>
              <a:rPr lang="ko-KR" altLang="en-US" sz="2000">
                <a:solidFill>
                  <a:schemeClr val="bg1"/>
                </a:solidFill>
                <a:latin typeface="HY견고딕" panose="02030600000101010101" pitchFamily="18" charset="-127"/>
                <a:ea typeface="HY견고딕" panose="02030600000101010101" pitchFamily="18" charset="-127"/>
              </a:rPr>
              <a:t> 화장하는 아이들 </a:t>
            </a:r>
            <a:r>
              <a:rPr lang="en-US" altLang="ko-KR" sz="1600">
                <a:solidFill>
                  <a:schemeClr val="bg1"/>
                </a:solidFill>
                <a:latin typeface="HY견고딕" panose="02030600000101010101" pitchFamily="18" charset="-127"/>
                <a:ea typeface="HY견고딕" panose="02030600000101010101" pitchFamily="18" charset="-127"/>
              </a:rPr>
              <a:t>/ p.57</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Today, many teenagers enjoy wearing makeup. Why? Because it makes them feel good. When they wear makeup, they can show off their good points. They can also hide their weak points. However, some people are _________. They think makeup is bad for teenagers’ young skin. They say, “Eat good food and exercise. This will make you beautiful inside and out. It is better than makeup.”</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24</a:t>
            </a:r>
            <a:r>
              <a:rPr lang="ko-KR" altLang="en-US" sz="2000">
                <a:solidFill>
                  <a:schemeClr val="bg1"/>
                </a:solidFill>
                <a:latin typeface="HY견고딕" panose="02030600000101010101" pitchFamily="18" charset="-127"/>
                <a:ea typeface="HY견고딕" panose="02030600000101010101" pitchFamily="18" charset="-127"/>
              </a:rPr>
              <a:t> 우리가 몰랐던 스타에 관한 진실</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Many kids want to become famous. They think </a:t>
            </a:r>
            <a:r>
              <a:rPr lang="en-US" altLang="ko-KR" sz="2000" b="1" dirty="0">
                <a:solidFill>
                  <a:srgbClr val="70AD47"/>
                </a:solidFill>
                <a:latin typeface="+mn-ea"/>
              </a:rPr>
              <a:t>that</a:t>
            </a:r>
            <a:r>
              <a:rPr lang="en-US" altLang="ko-KR" sz="2000" dirty="0">
                <a:latin typeface="+mn-ea"/>
              </a:rPr>
              <a:t> singers and actors are cool. Some kids believe </a:t>
            </a:r>
            <a:r>
              <a:rPr lang="en-US" altLang="ko-KR" sz="2000" b="1" dirty="0">
                <a:solidFill>
                  <a:srgbClr val="70AD47"/>
                </a:solidFill>
                <a:latin typeface="+mn-ea"/>
              </a:rPr>
              <a:t>that</a:t>
            </a:r>
            <a:r>
              <a:rPr lang="en-US" altLang="ko-KR" sz="2000" dirty="0">
                <a:latin typeface="+mn-ea"/>
              </a:rPr>
              <a:t> they make a lot of money. So from a young age, they dream of becoming one. ( ⓐ ) Becoming a star is very hard work. ( ⓑ ) First, you must have great </a:t>
            </a:r>
            <a:r>
              <a:rPr lang="en-US" altLang="ko-KR" sz="2000" u="sng" dirty="0">
                <a:latin typeface="+mn-ea"/>
              </a:rPr>
              <a:t>talent</a:t>
            </a:r>
            <a:r>
              <a:rPr lang="en-US" altLang="ko-KR" sz="2000" dirty="0">
                <a:latin typeface="+mn-ea"/>
              </a:rPr>
              <a:t>. ( ⓒ ) You must also work really hard. ( ⓓ ) Sadly, only a few people succeed. ( ⓔ ) And many of them don’t make enough money. They often need another job. Being a star is never easy. Do you still dream about it?</a:t>
            </a:r>
          </a:p>
        </p:txBody>
      </p:sp>
      <p:graphicFrame>
        <p:nvGraphicFramePr>
          <p:cNvPr id="5" name="표 4">
            <a:extLst>
              <a:ext uri="{FF2B5EF4-FFF2-40B4-BE49-F238E27FC236}">
                <a16:creationId xmlns:a16="http://schemas.microsoft.com/office/drawing/2014/main" id="{D7BF0EEA-86D8-4900-AB69-3F75C415294E}"/>
              </a:ext>
            </a:extLst>
          </p:cNvPr>
          <p:cNvGraphicFramePr>
            <a:graphicFrameLocks noGrp="1"/>
          </p:cNvGraphicFramePr>
          <p:nvPr>
            <p:extLst>
              <p:ext uri="{D42A27DB-BD31-4B8C-83A1-F6EECF244321}">
                <p14:modId xmlns:p14="http://schemas.microsoft.com/office/powerpoint/2010/main" val="2082997839"/>
              </p:ext>
            </p:extLst>
          </p:nvPr>
        </p:nvGraphicFramePr>
        <p:xfrm>
          <a:off x="1358318" y="5335413"/>
          <a:ext cx="6585357" cy="464653"/>
        </p:xfrm>
        <a:graphic>
          <a:graphicData uri="http://schemas.openxmlformats.org/drawingml/2006/table">
            <a:tbl>
              <a:tblPr firstRow="1" bandRow="1">
                <a:effectLst/>
                <a:tableStyleId>{5C22544A-7EE6-4342-B048-85BDC9FD1C3A}</a:tableStyleId>
              </a:tblPr>
              <a:tblGrid>
                <a:gridCol w="6585357">
                  <a:extLst>
                    <a:ext uri="{9D8B030D-6E8A-4147-A177-3AD203B41FA5}">
                      <a16:colId xmlns:a16="http://schemas.microsoft.com/office/drawing/2014/main" val="27877287"/>
                    </a:ext>
                  </a:extLst>
                </a:gridCol>
              </a:tblGrid>
              <a:tr h="464653">
                <a:tc>
                  <a:txBody>
                    <a:bodyPr/>
                    <a:lstStyle/>
                    <a:p>
                      <a:pPr latinLnBrk="1"/>
                      <a:r>
                        <a:rPr lang="en-US" altLang="ko-KR" sz="2000" b="0" dirty="0">
                          <a:solidFill>
                            <a:schemeClr val="tx1"/>
                          </a:solidFill>
                          <a:latin typeface="+mn-ea"/>
                          <a:ea typeface="+mn-ea"/>
                        </a:rPr>
                        <a:t> However, they may not know the truth. </a:t>
                      </a:r>
                      <a:endParaRPr lang="ko-KR" altLang="en-US" sz="200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889430"/>
                  </a:ext>
                </a:extLst>
              </a:tr>
            </a:tbl>
          </a:graphicData>
        </a:graphic>
      </p:graphicFrame>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1597</TotalTime>
  <Words>350</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22 난 언젠가 날 거야! / p.56 </vt:lpstr>
      <vt:lpstr>      23 화장하는 아이들 / p.57</vt:lpstr>
      <vt:lpstr>      24 우리가 몰랐던 스타에 관한 진실 / p.58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616</cp:revision>
  <cp:lastPrinted>2024-10-27T11:09:34Z</cp:lastPrinted>
  <dcterms:created xsi:type="dcterms:W3CDTF">2018-12-11T01:44:20Z</dcterms:created>
  <dcterms:modified xsi:type="dcterms:W3CDTF">2024-11-11T13:15:03Z</dcterms:modified>
</cp:coreProperties>
</file>