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358424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07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현재진행형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과거진행형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54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1088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현재진행형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am reading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a book now.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지금 책을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읽고 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현재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하고 있다’라는 의미를 나타내는 현재진행형은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am/are/is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-ing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과거진행형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was writing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an email then.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그때 이메일을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쓰고 있었다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과거에 ‘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하고 있었다’라는 의미를 나타내는 과거진행형은 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was/were 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동사원형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-ing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」로 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진행형을 만들 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, take, write, face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와 같이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-e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로 끝나는 동사는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e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를 빼고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ing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를 붙인다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I am ( play / playing ) soccer with my friends.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( was / were ) watching a movie.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are ( having / </a:t>
            </a:r>
            <a:r>
              <a:rPr lang="en-US" altLang="ko-KR" sz="2000" b="0" i="0" u="none" strike="noStrik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haveing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) lunch together.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students are wait for the bus.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is studying for the exam last night.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01116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I am ( play / playing ) soccer with my friends.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( was / were ) watching a movie.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are ( having / </a:t>
            </a:r>
            <a:r>
              <a:rPr lang="en-US" altLang="ko-KR" sz="2000" b="0" i="0" u="none" strike="noStrik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haveing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) lunch together.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students are wait for the bus.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  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is studying for the exam last night.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555601" y="1984068"/>
            <a:ext cx="100971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1726994" y="2599313"/>
            <a:ext cx="57997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2154833" y="3208108"/>
            <a:ext cx="91553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5766694" y="4800600"/>
            <a:ext cx="2503307" cy="825491"/>
            <a:chOff x="6305217" y="4800600"/>
            <a:chExt cx="2503307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wait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waiting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was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1720</TotalTime>
  <Words>332</Words>
  <Application>Microsoft Office PowerPoint</Application>
  <PresentationFormat>화면 슬라이드 쇼(4:3)</PresentationFormat>
  <Paragraphs>51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07 Grammar  p. 54</vt:lpstr>
      <vt:lpstr>      Unit 07 추가 Drill 문제 </vt:lpstr>
      <vt:lpstr>      Unit 07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638</cp:revision>
  <cp:lastPrinted>2024-10-31T03:04:45Z</cp:lastPrinted>
  <dcterms:created xsi:type="dcterms:W3CDTF">2018-12-11T01:44:20Z</dcterms:created>
  <dcterms:modified xsi:type="dcterms:W3CDTF">2024-10-31T07:43:55Z</dcterms:modified>
</cp:coreProperties>
</file>