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37" r:id="rId4"/>
    <p:sldId id="441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9CD647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822045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875607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865452" y="4944481"/>
            <a:ext cx="4683125" cy="1359860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33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Reader’s Bank Level 1</a:t>
            </a:r>
          </a:p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07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36974" y="1936453"/>
            <a:ext cx="4984012" cy="190334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본문 </a:t>
            </a:r>
            <a:r>
              <a:rPr lang="en-US" altLang="ko-KR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PPT </a:t>
            </a: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자료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19 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배달도 농사도 문제없어요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en-US" altLang="ko-KR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p.50</a:t>
            </a:r>
            <a:r>
              <a:rPr lang="ko-KR" altLang="en-US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1057934"/>
            <a:ext cx="7633696" cy="2802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I do many things for people. Yesterday, I flew to another town to deliver boxes. Then I delivered pizza and coffee to my neighbor. Now, I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am watering </a:t>
            </a:r>
            <a:r>
              <a:rPr lang="en-US" altLang="ko-KR" sz="2000" dirty="0">
                <a:latin typeface="+mn-ea"/>
              </a:rPr>
              <a:t>plants on a farm from above. And my friend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is taking </a:t>
            </a:r>
            <a:r>
              <a:rPr lang="en-US" altLang="ko-KR" sz="2000" dirty="0">
                <a:latin typeface="+mn-ea"/>
              </a:rPr>
              <a:t>pictures of the farm from the sky. Do you think I’m an airplane? No, I’m not. I fly alone without a pilot.</a:t>
            </a: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20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안 봐도 다 알지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en-US" altLang="ko-KR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p.51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324B4C5-CC09-4355-BC0D-5A9C488700DA}"/>
              </a:ext>
            </a:extLst>
          </p:cNvPr>
          <p:cNvSpPr/>
          <p:nvPr/>
        </p:nvSpPr>
        <p:spPr>
          <a:xfrm>
            <a:off x="755152" y="1057934"/>
            <a:ext cx="7633696" cy="3264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</a:t>
            </a:r>
            <a:r>
              <a:rPr lang="en-US" altLang="ko-KR" sz="2000" u="sng" dirty="0">
                <a:latin typeface="+mn-ea"/>
              </a:rPr>
              <a:t>Miss Olivia has eyes and ears in the back of her head.</a:t>
            </a:r>
            <a:r>
              <a:rPr lang="en-US" altLang="ko-KR" sz="2000" dirty="0">
                <a:latin typeface="+mn-ea"/>
              </a:rPr>
              <a:t> She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is writing</a:t>
            </a:r>
            <a:r>
              <a:rPr lang="en-US" altLang="ko-KR" sz="2000" dirty="0">
                <a:latin typeface="+mn-ea"/>
              </a:rPr>
              <a:t> on the blackboard. So she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is facing </a:t>
            </a:r>
            <a:r>
              <a:rPr lang="en-US" altLang="ko-KR" sz="2000" dirty="0">
                <a:latin typeface="+mn-ea"/>
              </a:rPr>
              <a:t>the blackboard. Tom passes me a note.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Just then Miss Olivia says, “Don’t pass notes to each other.”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How does she know? She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is</a:t>
            </a:r>
            <a:r>
              <a:rPr lang="en-US" altLang="ko-KR" sz="2000" dirty="0">
                <a:latin typeface="+mn-ea"/>
              </a:rPr>
              <a:t> still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looking at </a:t>
            </a:r>
            <a:r>
              <a:rPr lang="en-US" altLang="ko-KR" sz="2000" dirty="0">
                <a:latin typeface="+mn-ea"/>
              </a:rPr>
              <a:t>the blackboard! Jack looks at us and laughs.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Then Miss Olivia shouts, “Don’t laugh, Jack!”</a:t>
            </a:r>
          </a:p>
        </p:txBody>
      </p:sp>
    </p:spTree>
    <p:extLst>
      <p:ext uri="{BB962C8B-B14F-4D97-AF65-F5344CB8AC3E}">
        <p14:creationId xmlns:p14="http://schemas.microsoft.com/office/powerpoint/2010/main" val="397919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21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왕의 초상화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p.52</a:t>
            </a:r>
            <a:r>
              <a:rPr lang="ko-KR" altLang="en-US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D4BDD14-828C-42E1-B24D-22A07EE579D8}"/>
              </a:ext>
            </a:extLst>
          </p:cNvPr>
          <p:cNvSpPr/>
          <p:nvPr/>
        </p:nvSpPr>
        <p:spPr>
          <a:xfrm>
            <a:off x="755152" y="1057934"/>
            <a:ext cx="7633696" cy="4187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Once upon a time, there was a scary king. The king had only one eye and one leg, so people were afraid of him. One day, the king wanted a picture of himself. He told many artists to draw one. Most artists stayed silent because they were scared. Only one artist bravely said yes. A few days later, he finished the picture. In the picture, the king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was hunting</a:t>
            </a:r>
            <a:r>
              <a:rPr lang="en-US" altLang="ko-KR" sz="2000" dirty="0">
                <a:latin typeface="+mn-ea"/>
              </a:rPr>
              <a:t>. And his one eye was closed and his one leg was bent. The picture showed a brave king, and it also hid his weakness well. How __________! The king was very pleased and gave a lot of gold to the artist.</a:t>
            </a:r>
          </a:p>
        </p:txBody>
      </p:sp>
    </p:spTree>
    <p:extLst>
      <p:ext uri="{BB962C8B-B14F-4D97-AF65-F5344CB8AC3E}">
        <p14:creationId xmlns:p14="http://schemas.microsoft.com/office/powerpoint/2010/main" val="2881107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1595</TotalTime>
  <Words>347</Words>
  <Application>Microsoft Office PowerPoint</Application>
  <PresentationFormat>화면 슬라이드 쇼(4:3)</PresentationFormat>
  <Paragraphs>20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HY견고딕</vt:lpstr>
      <vt:lpstr>맑은 고딕</vt:lpstr>
      <vt:lpstr>Arial</vt:lpstr>
      <vt:lpstr>Calibri</vt:lpstr>
      <vt:lpstr>Calibri Light</vt:lpstr>
      <vt:lpstr>Office 테마</vt:lpstr>
      <vt:lpstr>PowerPoint 프레젠테이션</vt:lpstr>
      <vt:lpstr>      19 배달도 농사도 문제없어요! / p.50 </vt:lpstr>
      <vt:lpstr>      20 안 봐도 다 알지! / p.51</vt:lpstr>
      <vt:lpstr>      21 왕의 초상화 / p.52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615</cp:revision>
  <cp:lastPrinted>2024-10-27T11:08:33Z</cp:lastPrinted>
  <dcterms:created xsi:type="dcterms:W3CDTF">2018-12-11T01:44:20Z</dcterms:created>
  <dcterms:modified xsi:type="dcterms:W3CDTF">2024-11-11T13:12:23Z</dcterms:modified>
</cp:coreProperties>
</file>