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64730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06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의무의 조동사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must, should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추측의 조동사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may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48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의무의 조동사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must, should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You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must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follow the rules.  You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should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study hard.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너는 그 규칙들을 지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켜야 한다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      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너는 열심히 공부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해야 한다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 must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는 ‘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해야 </a:t>
            </a:r>
            <a:r>
              <a:rPr lang="ko-KR" altLang="en-US" sz="1300" dirty="0" err="1">
                <a:solidFill>
                  <a:schemeClr val="tx2"/>
                </a:solidFill>
                <a:latin typeface="+mn-ea"/>
              </a:rPr>
              <a:t>한다’라는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의무를 나타내는 조동사이다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should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는 ‘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해야 </a:t>
            </a:r>
            <a:r>
              <a:rPr lang="ko-KR" altLang="en-US" sz="1300" dirty="0" err="1">
                <a:solidFill>
                  <a:schemeClr val="tx2"/>
                </a:solidFill>
                <a:latin typeface="+mn-ea"/>
              </a:rPr>
              <a:t>한다’라는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도덕적 의무 또는 충고의 뜻을 나타내는 조동사이다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501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추측의 조동사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may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He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may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know the answer.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그는 그 답을 알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지도 모른다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may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는 ‘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일지도 모른다’라는 추측을 나타내는 조동사이다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We must ( help / helps ) each other.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You should ( be / are ) honest.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may ( is / be ) hungry now.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</a:t>
            </a:r>
            <a:r>
              <a:rPr lang="ko-KR" altLang="en-US" sz="1600" b="0" i="0" u="none" strike="noStrike" baseline="0" dirty="0" err="1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should protect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ed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the earth.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Jack’s sister may needs help.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4832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We must ( help / helps ) each other.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You should ( be / are ) honest.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may ( is / be ) hungry now.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should protect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ed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the earth.	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Jack’s sister may needs help.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311344" y="1984068"/>
            <a:ext cx="61641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2596571" y="2599313"/>
            <a:ext cx="4320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2705628" y="3208108"/>
            <a:ext cx="4320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5489246" y="4800600"/>
            <a:ext cx="2587198" cy="825491"/>
            <a:chOff x="6221326" y="4800600"/>
            <a:chExt cx="2587198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221326" y="4800600"/>
              <a:ext cx="1249461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protected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protect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needs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need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1732</TotalTime>
  <Words>312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06 Grammar  p. 48</vt:lpstr>
      <vt:lpstr>      Unit 06 추가 Drill 문제 </vt:lpstr>
      <vt:lpstr>      Unit 06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641</cp:revision>
  <cp:lastPrinted>2024-10-31T03:04:59Z</cp:lastPrinted>
  <dcterms:created xsi:type="dcterms:W3CDTF">2018-12-11T01:44:20Z</dcterms:created>
  <dcterms:modified xsi:type="dcterms:W3CDTF">2024-10-31T07:43:27Z</dcterms:modified>
</cp:coreProperties>
</file>