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436" r:id="rId2"/>
    <p:sldId id="442" r:id="rId3"/>
    <p:sldId id="437" r:id="rId4"/>
    <p:sldId id="441" r:id="rId5"/>
  </p:sldIdLst>
  <p:sldSz cx="9144000" cy="6858000" type="screen4x3"/>
  <p:notesSz cx="9945688" cy="6858000"/>
  <p:defaultTextStyle>
    <a:defPPr>
      <a:defRPr lang="ko-KR"/>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0AD47"/>
    <a:srgbClr val="9CD647"/>
    <a:srgbClr val="F5422F"/>
    <a:srgbClr val="D65914"/>
    <a:srgbClr val="777777"/>
    <a:srgbClr val="883502"/>
    <a:srgbClr val="7E0000"/>
    <a:srgbClr val="D109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301" autoAdjust="0"/>
    <p:restoredTop sz="94660"/>
  </p:normalViewPr>
  <p:slideViewPr>
    <p:cSldViewPr snapToGrid="0">
      <p:cViewPr varScale="1">
        <p:scale>
          <a:sx n="114" d="100"/>
          <a:sy n="114" d="100"/>
        </p:scale>
        <p:origin x="148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머리글 개체 틀 1"/>
          <p:cNvSpPr>
            <a:spLocks noGrp="1"/>
          </p:cNvSpPr>
          <p:nvPr>
            <p:ph type="hdr" sz="quarter"/>
          </p:nvPr>
        </p:nvSpPr>
        <p:spPr>
          <a:xfrm>
            <a:off x="0" y="1"/>
            <a:ext cx="4309798" cy="344091"/>
          </a:xfrm>
          <a:prstGeom prst="rect">
            <a:avLst/>
          </a:prstGeom>
        </p:spPr>
        <p:txBody>
          <a:bodyPr vert="horz" lIns="91440" tIns="45720" rIns="91440" bIns="45720" rtlCol="0"/>
          <a:lstStyle>
            <a:lvl1pPr algn="l">
              <a:defRPr sz="1200"/>
            </a:lvl1pPr>
          </a:lstStyle>
          <a:p>
            <a:endParaRPr lang="ko-KR" altLang="en-US"/>
          </a:p>
        </p:txBody>
      </p:sp>
      <p:sp>
        <p:nvSpPr>
          <p:cNvPr id="3" name="날짜 개체 틀 2"/>
          <p:cNvSpPr>
            <a:spLocks noGrp="1"/>
          </p:cNvSpPr>
          <p:nvPr>
            <p:ph type="dt" idx="1"/>
          </p:nvPr>
        </p:nvSpPr>
        <p:spPr>
          <a:xfrm>
            <a:off x="5633588" y="1"/>
            <a:ext cx="4309798" cy="344091"/>
          </a:xfrm>
          <a:prstGeom prst="rect">
            <a:avLst/>
          </a:prstGeom>
        </p:spPr>
        <p:txBody>
          <a:bodyPr vert="horz" lIns="91440" tIns="45720" rIns="91440" bIns="45720" rtlCol="0"/>
          <a:lstStyle>
            <a:lvl1pPr algn="r">
              <a:defRPr sz="1200"/>
            </a:lvl1pPr>
          </a:lstStyle>
          <a:p>
            <a:fld id="{488E6CCC-F433-4825-AE83-CD41CE0CA138}" type="datetimeFigureOut">
              <a:rPr lang="ko-KR" altLang="en-US" smtClean="0"/>
              <a:t>2024-11-11</a:t>
            </a:fld>
            <a:endParaRPr lang="ko-KR" altLang="en-US"/>
          </a:p>
        </p:txBody>
      </p:sp>
      <p:sp>
        <p:nvSpPr>
          <p:cNvPr id="4" name="슬라이드 이미지 개체 틀 3"/>
          <p:cNvSpPr>
            <a:spLocks noGrp="1" noRot="1" noChangeAspect="1"/>
          </p:cNvSpPr>
          <p:nvPr>
            <p:ph type="sldImg" idx="2"/>
          </p:nvPr>
        </p:nvSpPr>
        <p:spPr>
          <a:xfrm>
            <a:off x="3429000" y="857250"/>
            <a:ext cx="3087688" cy="2314575"/>
          </a:xfrm>
          <a:prstGeom prst="rect">
            <a:avLst/>
          </a:prstGeom>
          <a:noFill/>
          <a:ln w="12700">
            <a:solidFill>
              <a:prstClr val="black"/>
            </a:solidFill>
          </a:ln>
        </p:spPr>
        <p:txBody>
          <a:bodyPr vert="horz" lIns="91440" tIns="45720" rIns="91440" bIns="45720" rtlCol="0" anchor="ctr"/>
          <a:lstStyle/>
          <a:p>
            <a:endParaRPr lang="ko-KR" altLang="en-US"/>
          </a:p>
        </p:txBody>
      </p:sp>
      <p:sp>
        <p:nvSpPr>
          <p:cNvPr id="5" name="슬라이드 노트 개체 틀 4"/>
          <p:cNvSpPr>
            <a:spLocks noGrp="1"/>
          </p:cNvSpPr>
          <p:nvPr>
            <p:ph type="body" sz="quarter" idx="3"/>
          </p:nvPr>
        </p:nvSpPr>
        <p:spPr>
          <a:xfrm>
            <a:off x="994569" y="3300412"/>
            <a:ext cx="7956550" cy="2700338"/>
          </a:xfrm>
          <a:prstGeom prst="rect">
            <a:avLst/>
          </a:prstGeom>
        </p:spPr>
        <p:txBody>
          <a:bodyPr vert="horz" lIns="91440" tIns="45720" rIns="91440" bIns="45720" rtlCol="0"/>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p>
        </p:txBody>
      </p:sp>
      <p:sp>
        <p:nvSpPr>
          <p:cNvPr id="6" name="바닥글 개체 틀 5"/>
          <p:cNvSpPr>
            <a:spLocks noGrp="1"/>
          </p:cNvSpPr>
          <p:nvPr>
            <p:ph type="ftr" sz="quarter" idx="4"/>
          </p:nvPr>
        </p:nvSpPr>
        <p:spPr>
          <a:xfrm>
            <a:off x="0" y="6513910"/>
            <a:ext cx="4309798" cy="344090"/>
          </a:xfrm>
          <a:prstGeom prst="rect">
            <a:avLst/>
          </a:prstGeom>
        </p:spPr>
        <p:txBody>
          <a:bodyPr vert="horz" lIns="91440" tIns="45720" rIns="91440" bIns="45720" rtlCol="0" anchor="b"/>
          <a:lstStyle>
            <a:lvl1pPr algn="l">
              <a:defRPr sz="1200"/>
            </a:lvl1pPr>
          </a:lstStyle>
          <a:p>
            <a:endParaRPr lang="ko-KR" altLang="en-US"/>
          </a:p>
        </p:txBody>
      </p:sp>
      <p:sp>
        <p:nvSpPr>
          <p:cNvPr id="7" name="슬라이드 번호 개체 틀 6"/>
          <p:cNvSpPr>
            <a:spLocks noGrp="1"/>
          </p:cNvSpPr>
          <p:nvPr>
            <p:ph type="sldNum" sz="quarter" idx="5"/>
          </p:nvPr>
        </p:nvSpPr>
        <p:spPr>
          <a:xfrm>
            <a:off x="5633588" y="6513910"/>
            <a:ext cx="4309798" cy="344090"/>
          </a:xfrm>
          <a:prstGeom prst="rect">
            <a:avLst/>
          </a:prstGeom>
        </p:spPr>
        <p:txBody>
          <a:bodyPr vert="horz" lIns="91440" tIns="45720" rIns="91440" bIns="45720" rtlCol="0" anchor="b"/>
          <a:lstStyle>
            <a:lvl1pPr algn="r">
              <a:defRPr sz="1200"/>
            </a:lvl1pPr>
          </a:lstStyle>
          <a:p>
            <a:fld id="{BE65A3FC-0A9D-4227-B056-48C9850E83A5}" type="slidenum">
              <a:rPr lang="ko-KR" altLang="en-US" smtClean="0"/>
              <a:t>‹#›</a:t>
            </a:fld>
            <a:endParaRPr lang="ko-KR" altLang="en-US"/>
          </a:p>
        </p:txBody>
      </p:sp>
    </p:spTree>
    <p:extLst>
      <p:ext uri="{BB962C8B-B14F-4D97-AF65-F5344CB8AC3E}">
        <p14:creationId xmlns:p14="http://schemas.microsoft.com/office/powerpoint/2010/main" val="2655574474"/>
      </p:ext>
    </p:extLst>
  </p:cSld>
  <p:clrMap bg1="lt1" tx1="dk1" bg2="lt2" tx2="dk2" accent1="accent1" accent2="accent2" accent3="accent3" accent4="accent4" accent5="accent5" accent6="accent6" hlink="hlink" folHlink="folHlink"/>
  <p:notesStyle>
    <a:lvl1pPr marL="0" algn="l" defTabSz="914400" rtl="0" eaLnBrk="1" latinLnBrk="1" hangingPunct="1">
      <a:defRPr sz="1200" kern="1200">
        <a:solidFill>
          <a:schemeClr val="tx1"/>
        </a:solidFill>
        <a:latin typeface="+mn-lt"/>
        <a:ea typeface="+mn-ea"/>
        <a:cs typeface="+mn-cs"/>
      </a:defRPr>
    </a:lvl1pPr>
    <a:lvl2pPr marL="457200" algn="l" defTabSz="914400" rtl="0" eaLnBrk="1" latinLnBrk="1" hangingPunct="1">
      <a:defRPr sz="1200" kern="1200">
        <a:solidFill>
          <a:schemeClr val="tx1"/>
        </a:solidFill>
        <a:latin typeface="+mn-lt"/>
        <a:ea typeface="+mn-ea"/>
        <a:cs typeface="+mn-cs"/>
      </a:defRPr>
    </a:lvl2pPr>
    <a:lvl3pPr marL="914400" algn="l" defTabSz="914400" rtl="0" eaLnBrk="1" latinLnBrk="1" hangingPunct="1">
      <a:defRPr sz="1200" kern="1200">
        <a:solidFill>
          <a:schemeClr val="tx1"/>
        </a:solidFill>
        <a:latin typeface="+mn-lt"/>
        <a:ea typeface="+mn-ea"/>
        <a:cs typeface="+mn-cs"/>
      </a:defRPr>
    </a:lvl3pPr>
    <a:lvl4pPr marL="1371600" algn="l" defTabSz="914400" rtl="0" eaLnBrk="1" latinLnBrk="1" hangingPunct="1">
      <a:defRPr sz="1200" kern="1200">
        <a:solidFill>
          <a:schemeClr val="tx1"/>
        </a:solidFill>
        <a:latin typeface="+mn-lt"/>
        <a:ea typeface="+mn-ea"/>
        <a:cs typeface="+mn-cs"/>
      </a:defRPr>
    </a:lvl4pPr>
    <a:lvl5pPr marL="1828800" algn="l" defTabSz="914400" rtl="0" eaLnBrk="1" latinLnBrk="1" hangingPunct="1">
      <a:defRPr sz="1200" kern="1200">
        <a:solidFill>
          <a:schemeClr val="tx1"/>
        </a:solidFill>
        <a:latin typeface="+mn-lt"/>
        <a:ea typeface="+mn-ea"/>
        <a:cs typeface="+mn-cs"/>
      </a:defRPr>
    </a:lvl5pPr>
    <a:lvl6pPr marL="2286000" algn="l" defTabSz="914400" rtl="0" eaLnBrk="1" latinLnBrk="1" hangingPunct="1">
      <a:defRPr sz="1200" kern="1200">
        <a:solidFill>
          <a:schemeClr val="tx1"/>
        </a:solidFill>
        <a:latin typeface="+mn-lt"/>
        <a:ea typeface="+mn-ea"/>
        <a:cs typeface="+mn-cs"/>
      </a:defRPr>
    </a:lvl6pPr>
    <a:lvl7pPr marL="2743200" algn="l" defTabSz="914400" rtl="0" eaLnBrk="1" latinLnBrk="1" hangingPunct="1">
      <a:defRPr sz="1200" kern="1200">
        <a:solidFill>
          <a:schemeClr val="tx1"/>
        </a:solidFill>
        <a:latin typeface="+mn-lt"/>
        <a:ea typeface="+mn-ea"/>
        <a:cs typeface="+mn-cs"/>
      </a:defRPr>
    </a:lvl7pPr>
    <a:lvl8pPr marL="3200400" algn="l" defTabSz="914400" rtl="0" eaLnBrk="1" latinLnBrk="1" hangingPunct="1">
      <a:defRPr sz="1200" kern="1200">
        <a:solidFill>
          <a:schemeClr val="tx1"/>
        </a:solidFill>
        <a:latin typeface="+mn-lt"/>
        <a:ea typeface="+mn-ea"/>
        <a:cs typeface="+mn-cs"/>
      </a:defRPr>
    </a:lvl8pPr>
    <a:lvl9pPr marL="3657600" algn="l" defTabSz="914400" rtl="0" eaLnBrk="1" latinLnBrk="1"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a:xfrm>
            <a:off x="3429000" y="857250"/>
            <a:ext cx="3087688" cy="2314575"/>
          </a:xfrm>
        </p:spPr>
      </p:sp>
      <p:sp>
        <p:nvSpPr>
          <p:cNvPr id="3" name="슬라이드 노트 개체 틀 2"/>
          <p:cNvSpPr>
            <a:spLocks noGrp="1"/>
          </p:cNvSpPr>
          <p:nvPr>
            <p:ph type="body" idx="1"/>
          </p:nvPr>
        </p:nvSpPr>
        <p:spPr/>
        <p:txBody>
          <a:bodyPr rtlCol="0"/>
          <a:lstStyle/>
          <a:p>
            <a:pPr rtl="0"/>
            <a:endParaRPr lang="ko-KR" altLang="en-US" noProof="1"/>
          </a:p>
        </p:txBody>
      </p:sp>
      <p:sp>
        <p:nvSpPr>
          <p:cNvPr id="4" name="슬라이드 번호 개체 틀 3"/>
          <p:cNvSpPr>
            <a:spLocks noGrp="1"/>
          </p:cNvSpPr>
          <p:nvPr>
            <p:ph type="sldNum" sz="quarter" idx="10"/>
          </p:nvPr>
        </p:nvSpPr>
        <p:spPr/>
        <p:txBody>
          <a:bodyPr rtlCol="0"/>
          <a:lstStyle/>
          <a:p>
            <a:pPr rtl="0"/>
            <a:fld id="{DF61EA0F-A667-4B49-8422-0062BC55E249}" type="slidenum">
              <a:rPr lang="en-US" altLang="ko-KR" noProof="1" smtClean="0"/>
              <a:t>1</a:t>
            </a:fld>
            <a:endParaRPr lang="ko-KR" altLang="en-US" noProof="1"/>
          </a:p>
        </p:txBody>
      </p:sp>
    </p:spTree>
    <p:extLst>
      <p:ext uri="{BB962C8B-B14F-4D97-AF65-F5344CB8AC3E}">
        <p14:creationId xmlns:p14="http://schemas.microsoft.com/office/powerpoint/2010/main" val="15767293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2</a:t>
            </a:fld>
            <a:endParaRPr lang="ko-KR" altLang="en-US" noProof="1"/>
          </a:p>
        </p:txBody>
      </p:sp>
    </p:spTree>
    <p:extLst>
      <p:ext uri="{BB962C8B-B14F-4D97-AF65-F5344CB8AC3E}">
        <p14:creationId xmlns:p14="http://schemas.microsoft.com/office/powerpoint/2010/main" val="192856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3</a:t>
            </a:fld>
            <a:endParaRPr lang="ko-KR" altLang="en-US" noProof="1"/>
          </a:p>
        </p:txBody>
      </p:sp>
    </p:spTree>
    <p:extLst>
      <p:ext uri="{BB962C8B-B14F-4D97-AF65-F5344CB8AC3E}">
        <p14:creationId xmlns:p14="http://schemas.microsoft.com/office/powerpoint/2010/main" val="8220450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슬라이드 이미지 개체 틀 1"/>
          <p:cNvSpPr>
            <a:spLocks noGrp="1" noRot="1" noChangeAspect="1"/>
          </p:cNvSpPr>
          <p:nvPr>
            <p:ph type="sldImg"/>
          </p:nvPr>
        </p:nvSpPr>
        <p:spPr/>
      </p:sp>
      <p:sp>
        <p:nvSpPr>
          <p:cNvPr id="3" name="슬라이드 노트 개체 틀 2"/>
          <p:cNvSpPr>
            <a:spLocks noGrp="1"/>
          </p:cNvSpPr>
          <p:nvPr>
            <p:ph type="body" idx="1"/>
          </p:nvPr>
        </p:nvSpPr>
        <p:spPr/>
        <p:txBody>
          <a:bodyPr/>
          <a:lstStyle/>
          <a:p>
            <a:endParaRPr lang="ko-KR" altLang="en-US" noProof="1"/>
          </a:p>
        </p:txBody>
      </p:sp>
      <p:sp>
        <p:nvSpPr>
          <p:cNvPr id="4" name="슬라이드 번호 개체 틀 3"/>
          <p:cNvSpPr>
            <a:spLocks noGrp="1"/>
          </p:cNvSpPr>
          <p:nvPr>
            <p:ph type="sldNum" sz="quarter" idx="5"/>
          </p:nvPr>
        </p:nvSpPr>
        <p:spPr/>
        <p:txBody>
          <a:bodyPr/>
          <a:lstStyle/>
          <a:p>
            <a:fld id="{DF61EA0F-A667-4B49-8422-0062BC55E249}" type="slidenum">
              <a:rPr lang="en-US" altLang="ko-KR" noProof="1" dirty="0" smtClean="0"/>
              <a:pPr/>
              <a:t>4</a:t>
            </a:fld>
            <a:endParaRPr lang="ko-KR" altLang="en-US" noProof="1"/>
          </a:p>
        </p:txBody>
      </p:sp>
    </p:spTree>
    <p:extLst>
      <p:ext uri="{BB962C8B-B14F-4D97-AF65-F5344CB8AC3E}">
        <p14:creationId xmlns:p14="http://schemas.microsoft.com/office/powerpoint/2010/main" val="3875607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구역 머리글">
    <p:spTree>
      <p:nvGrpSpPr>
        <p:cNvPr id="1" name=""/>
        <p:cNvGrpSpPr/>
        <p:nvPr/>
      </p:nvGrpSpPr>
      <p:grpSpPr>
        <a:xfrm>
          <a:off x="0" y="0"/>
          <a:ext cx="0" cy="0"/>
          <a:chOff x="0" y="0"/>
          <a:chExt cx="0" cy="0"/>
        </a:xfrm>
      </p:grpSpPr>
      <p:pic>
        <p:nvPicPr>
          <p:cNvPr id="7" name="그림 6"/>
          <p:cNvPicPr>
            <a:picLocks noChangeAspect="1"/>
          </p:cNvPicPr>
          <p:nvPr userDrawn="1"/>
        </p:nvPicPr>
        <p:blipFill>
          <a:blip r:embed="rId2"/>
          <a:stretch>
            <a:fillRect/>
          </a:stretch>
        </p:blipFill>
        <p:spPr>
          <a:xfrm>
            <a:off x="634217" y="533400"/>
            <a:ext cx="5248275" cy="5791200"/>
          </a:xfrm>
          <a:prstGeom prst="rect">
            <a:avLst/>
          </a:prstGeom>
        </p:spPr>
      </p:pic>
    </p:spTree>
    <p:extLst>
      <p:ext uri="{BB962C8B-B14F-4D97-AF65-F5344CB8AC3E}">
        <p14:creationId xmlns:p14="http://schemas.microsoft.com/office/powerpoint/2010/main" val="3909563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제목 및 세로 텍스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Vertical Text Placeholder 2"/>
          <p:cNvSpPr>
            <a:spLocks noGrp="1"/>
          </p:cNvSpPr>
          <p:nvPr>
            <p:ph type="body" orient="vert" idx="1"/>
          </p:nvPr>
        </p:nvSpPr>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407375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세로 제목 및 텍스트">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ko-KR" altLang="en-US"/>
              <a:t>마스터 제목 스타일 편집</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826931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제목 슬라이드">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1143000" y="1214438"/>
            <a:ext cx="7772400" cy="2387600"/>
          </a:xfrm>
        </p:spPr>
        <p:txBody>
          <a:bodyPr anchor="b">
            <a:normAutofit/>
          </a:bodyPr>
          <a:lstStyle>
            <a:lvl1pPr algn="l">
              <a:defRPr sz="9600" b="1" baseline="0">
                <a:solidFill>
                  <a:schemeClr val="tx1"/>
                </a:solidFill>
                <a:latin typeface="+mj-ea"/>
                <a:ea typeface="+mj-ea"/>
              </a:defRPr>
            </a:lvl1pPr>
          </a:lstStyle>
          <a:p>
            <a:r>
              <a:rPr lang="en-US" dirty="0"/>
              <a:t>Unit 1 </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ko-KR" altLang="en-US"/>
              <a:t>마스터 부제목 스타일 편집</a:t>
            </a:r>
            <a:endParaRPr lang="en-US" dirty="0"/>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128711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제목 및 내용">
    <p:bg>
      <p:bgPr>
        <a:pattFill prst="pct80">
          <a:fgClr>
            <a:schemeClr val="bg1">
              <a:lumMod val="95000"/>
            </a:schemeClr>
          </a:fgClr>
          <a:bgClr>
            <a:schemeClr val="bg1"/>
          </a:bgClr>
        </a:patt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14400"/>
            <a:ext cx="7886700" cy="5262563"/>
          </a:xfrm>
          <a:solidFill>
            <a:schemeClr val="bg1"/>
          </a:solidFill>
        </p:spPr>
        <p:txBody>
          <a:bodyPr>
            <a:normAutofit/>
          </a:bodyPr>
          <a:lstStyle>
            <a:lvl1pPr marL="0" indent="0" algn="just">
              <a:lnSpc>
                <a:spcPts val="3300"/>
              </a:lnSpc>
              <a:buNone/>
              <a:defRPr sz="2200">
                <a:latin typeface="+mn-ea"/>
                <a:ea typeface="+mn-ea"/>
              </a:defRPr>
            </a:lvl1pPr>
          </a:lstStyle>
          <a:p>
            <a:pPr lvl="0"/>
            <a:r>
              <a:rPr lang="ko-KR" altLang="en-US" dirty="0"/>
              <a:t>마스터 텍스트 스타일을 편집합니다</a:t>
            </a:r>
            <a:endParaRPr lang="en-US" altLang="ko-KR" dirty="0"/>
          </a:p>
          <a:p>
            <a:pPr lvl="0"/>
            <a:r>
              <a:rPr lang="ko-KR" altLang="en-US" dirty="0"/>
              <a:t>마스터 텍스트 스타일을 편집합니다 </a:t>
            </a:r>
          </a:p>
        </p:txBody>
      </p:sp>
      <p:sp>
        <p:nvSpPr>
          <p:cNvPr id="4" name="Date Placeholder 3"/>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11"/>
          </p:nvPr>
        </p:nvSpPr>
        <p:spPr/>
        <p:txBody>
          <a:bodyPr/>
          <a:lstStyle/>
          <a:p>
            <a:endParaRPr lang="ko-KR" altLang="en-US"/>
          </a:p>
        </p:txBody>
      </p:sp>
      <p:sp>
        <p:nvSpPr>
          <p:cNvPr id="6" name="Slide Number Placeholder 5"/>
          <p:cNvSpPr>
            <a:spLocks noGrp="1"/>
          </p:cNvSpPr>
          <p:nvPr>
            <p:ph type="sldNum" sz="quarter" idx="12"/>
          </p:nvPr>
        </p:nvSpPr>
        <p:spPr/>
        <p:txBody>
          <a:bodyPr/>
          <a:lstStyle/>
          <a:p>
            <a:fld id="{C085BDA0-FA16-4832-A19C-832DF8CD7383}" type="slidenum">
              <a:rPr lang="ko-KR" altLang="en-US" smtClean="0"/>
              <a:t>‹#›</a:t>
            </a:fld>
            <a:endParaRPr lang="ko-KR" altLang="en-US"/>
          </a:p>
        </p:txBody>
      </p:sp>
      <p:sp>
        <p:nvSpPr>
          <p:cNvPr id="7" name="직사각형 6"/>
          <p:cNvSpPr/>
          <p:nvPr userDrawn="1"/>
        </p:nvSpPr>
        <p:spPr>
          <a:xfrm>
            <a:off x="0" y="4276"/>
            <a:ext cx="9144000" cy="5252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
        <p:nvSpPr>
          <p:cNvPr id="8" name="직사각형 7"/>
          <p:cNvSpPr/>
          <p:nvPr userDrawn="1"/>
        </p:nvSpPr>
        <p:spPr>
          <a:xfrm>
            <a:off x="0" y="4273"/>
            <a:ext cx="9144000" cy="525293"/>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endParaRPr lang="ko-KR" altLang="en-US" sz="2000" b="1" dirty="0">
              <a:solidFill>
                <a:srgbClr val="002060"/>
              </a:solidFill>
            </a:endParaRPr>
          </a:p>
        </p:txBody>
      </p:sp>
    </p:spTree>
    <p:extLst>
      <p:ext uri="{BB962C8B-B14F-4D97-AF65-F5344CB8AC3E}">
        <p14:creationId xmlns:p14="http://schemas.microsoft.com/office/powerpoint/2010/main" val="247673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콘텐츠 2개">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4092170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비교">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ko-KR" altLang="en-US"/>
              <a:t>마스터 제목 스타일 편집</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4" name="Content Placeholder 3"/>
          <p:cNvSpPr>
            <a:spLocks noGrp="1"/>
          </p:cNvSpPr>
          <p:nvPr>
            <p:ph sz="half" idx="2"/>
          </p:nvPr>
        </p:nvSpPr>
        <p:spPr>
          <a:xfrm>
            <a:off x="629842" y="2505075"/>
            <a:ext cx="3868340"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ko-KR" altLang="en-US"/>
              <a:t>마스터 텍스트 스타일을 편집합니다</a:t>
            </a:r>
          </a:p>
        </p:txBody>
      </p:sp>
      <p:sp>
        <p:nvSpPr>
          <p:cNvPr id="6" name="Content Placeholder 5"/>
          <p:cNvSpPr>
            <a:spLocks noGrp="1"/>
          </p:cNvSpPr>
          <p:nvPr>
            <p:ph sz="quarter" idx="4"/>
          </p:nvPr>
        </p:nvSpPr>
        <p:spPr>
          <a:xfrm>
            <a:off x="4629150" y="2505075"/>
            <a:ext cx="3887391" cy="3684588"/>
          </a:xfrm>
        </p:spPr>
        <p:txBody>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7" name="Date Placeholder 6"/>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8" name="Footer Placeholder 7"/>
          <p:cNvSpPr>
            <a:spLocks noGrp="1"/>
          </p:cNvSpPr>
          <p:nvPr>
            <p:ph type="ftr" sz="quarter" idx="11"/>
          </p:nvPr>
        </p:nvSpPr>
        <p:spPr/>
        <p:txBody>
          <a:bodyPr/>
          <a:lstStyle/>
          <a:p>
            <a:endParaRPr lang="ko-KR" altLang="en-US"/>
          </a:p>
        </p:txBody>
      </p:sp>
      <p:sp>
        <p:nvSpPr>
          <p:cNvPr id="9" name="Slide Number Placeholder 8"/>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1986814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제목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ko-KR" altLang="en-US"/>
              <a:t>마스터 제목 스타일 편집</a:t>
            </a:r>
            <a:endParaRPr lang="en-US" dirty="0"/>
          </a:p>
        </p:txBody>
      </p:sp>
      <p:sp>
        <p:nvSpPr>
          <p:cNvPr id="3" name="Date Placeholder 2"/>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4" name="Footer Placeholder 3"/>
          <p:cNvSpPr>
            <a:spLocks noGrp="1"/>
          </p:cNvSpPr>
          <p:nvPr>
            <p:ph type="ftr" sz="quarter" idx="11"/>
          </p:nvPr>
        </p:nvSpPr>
        <p:spPr/>
        <p:txBody>
          <a:bodyPr/>
          <a:lstStyle/>
          <a:p>
            <a:endParaRPr lang="ko-KR" altLang="en-US"/>
          </a:p>
        </p:txBody>
      </p:sp>
      <p:sp>
        <p:nvSpPr>
          <p:cNvPr id="5" name="Slide Number Placeholder 4"/>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22235868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빈 화면">
    <p:bg>
      <p:bgPr>
        <a:solidFill>
          <a:schemeClr val="accent1">
            <a:lumMod val="60000"/>
            <a:lumOff val="40000"/>
          </a:schemeClr>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3" name="Footer Placeholder 2"/>
          <p:cNvSpPr>
            <a:spLocks noGrp="1"/>
          </p:cNvSpPr>
          <p:nvPr>
            <p:ph type="ftr" sz="quarter" idx="11"/>
          </p:nvPr>
        </p:nvSpPr>
        <p:spPr/>
        <p:txBody>
          <a:bodyPr/>
          <a:lstStyle/>
          <a:p>
            <a:endParaRPr lang="ko-KR" altLang="en-US"/>
          </a:p>
        </p:txBody>
      </p:sp>
      <p:sp>
        <p:nvSpPr>
          <p:cNvPr id="4" name="Slide Number Placeholder 3"/>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48346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캡션 있는 콘텐츠">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10115967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캡션 있는 그림">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ko-KR" altLang="en-US"/>
              <a:t>마스터 제목 스타일 편집</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ko-KR" altLang="en-US"/>
              <a:t>그림을 추가하려면 아이콘을 클릭하십시오</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ko-KR" altLang="en-US"/>
              <a:t>마스터 텍스트 스타일을 편집합니다</a:t>
            </a:r>
          </a:p>
        </p:txBody>
      </p:sp>
      <p:sp>
        <p:nvSpPr>
          <p:cNvPr id="5" name="Date Placeholder 4"/>
          <p:cNvSpPr>
            <a:spLocks noGrp="1"/>
          </p:cNvSpPr>
          <p:nvPr>
            <p:ph type="dt" sz="half" idx="10"/>
          </p:nvPr>
        </p:nvSpPr>
        <p:spPr/>
        <p:txBody>
          <a:bodyPr/>
          <a:lstStyle/>
          <a:p>
            <a:fld id="{73892B42-109F-4FD6-823A-C83C8A612206}" type="datetimeFigureOut">
              <a:rPr lang="ko-KR" altLang="en-US" smtClean="0"/>
              <a:t>2024-11-11</a:t>
            </a:fld>
            <a:endParaRPr lang="ko-KR" altLang="en-US"/>
          </a:p>
        </p:txBody>
      </p:sp>
      <p:sp>
        <p:nvSpPr>
          <p:cNvPr id="6" name="Footer Placeholder 5"/>
          <p:cNvSpPr>
            <a:spLocks noGrp="1"/>
          </p:cNvSpPr>
          <p:nvPr>
            <p:ph type="ftr" sz="quarter" idx="11"/>
          </p:nvPr>
        </p:nvSpPr>
        <p:spPr/>
        <p:txBody>
          <a:bodyPr/>
          <a:lstStyle/>
          <a:p>
            <a:endParaRPr lang="ko-KR" altLang="en-US"/>
          </a:p>
        </p:txBody>
      </p:sp>
      <p:sp>
        <p:nvSpPr>
          <p:cNvPr id="7" name="Slide Number Placeholder 6"/>
          <p:cNvSpPr>
            <a:spLocks noGrp="1"/>
          </p:cNvSpPr>
          <p:nvPr>
            <p:ph type="sldNum" sz="quarter" idx="12"/>
          </p:nvPr>
        </p:nvSpPr>
        <p:spPr/>
        <p:txBody>
          <a:body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075919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ko-KR" altLang="en-US"/>
              <a:t>마스터 제목 스타일 편집</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ko-KR" altLang="en-US"/>
              <a:t>마스터 텍스트 스타일을 편집합니다</a:t>
            </a:r>
          </a:p>
          <a:p>
            <a:pPr lvl="1"/>
            <a:r>
              <a:rPr lang="ko-KR" altLang="en-US"/>
              <a:t>둘째 수준</a:t>
            </a:r>
          </a:p>
          <a:p>
            <a:pPr lvl="2"/>
            <a:r>
              <a:rPr lang="ko-KR" altLang="en-US"/>
              <a:t>셋째 수준</a:t>
            </a:r>
          </a:p>
          <a:p>
            <a:pPr lvl="3"/>
            <a:r>
              <a:rPr lang="ko-KR" altLang="en-US"/>
              <a:t>넷째 수준</a:t>
            </a:r>
          </a:p>
          <a:p>
            <a:pPr lvl="4"/>
            <a:r>
              <a:rPr lang="ko-KR" altLang="en-US"/>
              <a:t>다섯째 수준</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92B42-109F-4FD6-823A-C83C8A612206}" type="datetimeFigureOut">
              <a:rPr lang="ko-KR" altLang="en-US" smtClean="0"/>
              <a:t>2024-11-11</a:t>
            </a:fld>
            <a:endParaRPr lang="ko-KR"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ko-KR"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85BDA0-FA16-4832-A19C-832DF8CD7383}" type="slidenum">
              <a:rPr lang="ko-KR" altLang="en-US" smtClean="0"/>
              <a:t>‹#›</a:t>
            </a:fld>
            <a:endParaRPr lang="ko-KR" altLang="en-US"/>
          </a:p>
        </p:txBody>
      </p:sp>
    </p:spTree>
    <p:extLst>
      <p:ext uri="{BB962C8B-B14F-4D97-AF65-F5344CB8AC3E}">
        <p14:creationId xmlns:p14="http://schemas.microsoft.com/office/powerpoint/2010/main" val="3708832244"/>
      </p:ext>
    </p:extLst>
  </p:cSld>
  <p:clrMap bg1="lt1" tx1="dk1" bg2="lt2" tx2="dk2" accent1="accent1" accent2="accent2" accent3="accent3" accent4="accent4" accent5="accent5" accent6="accent6" hlink="hlink" folHlink="folHlink"/>
  <p:sldLayoutIdLst>
    <p:sldLayoutId id="2147483663" r:id="rId1"/>
    <p:sldLayoutId id="2147483661" r:id="rId2"/>
    <p:sldLayoutId id="2147483662"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1"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1"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1"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1"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1" hangingPunct="1">
        <a:defRPr sz="1800" kern="1200">
          <a:solidFill>
            <a:schemeClr val="tx1"/>
          </a:solidFill>
          <a:latin typeface="+mn-lt"/>
          <a:ea typeface="+mn-ea"/>
          <a:cs typeface="+mn-cs"/>
        </a:defRPr>
      </a:lvl1pPr>
      <a:lvl2pPr marL="457200" algn="l" defTabSz="914400" rtl="0" eaLnBrk="1" latinLnBrk="1" hangingPunct="1">
        <a:defRPr sz="1800" kern="1200">
          <a:solidFill>
            <a:schemeClr val="tx1"/>
          </a:solidFill>
          <a:latin typeface="+mn-lt"/>
          <a:ea typeface="+mn-ea"/>
          <a:cs typeface="+mn-cs"/>
        </a:defRPr>
      </a:lvl2pPr>
      <a:lvl3pPr marL="914400" algn="l" defTabSz="914400" rtl="0" eaLnBrk="1" latinLnBrk="1" hangingPunct="1">
        <a:defRPr sz="1800" kern="1200">
          <a:solidFill>
            <a:schemeClr val="tx1"/>
          </a:solidFill>
          <a:latin typeface="+mn-lt"/>
          <a:ea typeface="+mn-ea"/>
          <a:cs typeface="+mn-cs"/>
        </a:defRPr>
      </a:lvl3pPr>
      <a:lvl4pPr marL="1371600" algn="l" defTabSz="914400" rtl="0" eaLnBrk="1" latinLnBrk="1" hangingPunct="1">
        <a:defRPr sz="1800" kern="1200">
          <a:solidFill>
            <a:schemeClr val="tx1"/>
          </a:solidFill>
          <a:latin typeface="+mn-lt"/>
          <a:ea typeface="+mn-ea"/>
          <a:cs typeface="+mn-cs"/>
        </a:defRPr>
      </a:lvl4pPr>
      <a:lvl5pPr marL="1828800" algn="l" defTabSz="914400" rtl="0" eaLnBrk="1" latinLnBrk="1" hangingPunct="1">
        <a:defRPr sz="1800" kern="1200">
          <a:solidFill>
            <a:schemeClr val="tx1"/>
          </a:solidFill>
          <a:latin typeface="+mn-lt"/>
          <a:ea typeface="+mn-ea"/>
          <a:cs typeface="+mn-cs"/>
        </a:defRPr>
      </a:lvl5pPr>
      <a:lvl6pPr marL="2286000" algn="l" defTabSz="914400" rtl="0" eaLnBrk="1" latinLnBrk="1" hangingPunct="1">
        <a:defRPr sz="1800" kern="1200">
          <a:solidFill>
            <a:schemeClr val="tx1"/>
          </a:solidFill>
          <a:latin typeface="+mn-lt"/>
          <a:ea typeface="+mn-ea"/>
          <a:cs typeface="+mn-cs"/>
        </a:defRPr>
      </a:lvl6pPr>
      <a:lvl7pPr marL="2743200" algn="l" defTabSz="914400" rtl="0" eaLnBrk="1" latinLnBrk="1" hangingPunct="1">
        <a:defRPr sz="1800" kern="1200">
          <a:solidFill>
            <a:schemeClr val="tx1"/>
          </a:solidFill>
          <a:latin typeface="+mn-lt"/>
          <a:ea typeface="+mn-ea"/>
          <a:cs typeface="+mn-cs"/>
        </a:defRPr>
      </a:lvl7pPr>
      <a:lvl8pPr marL="3200400" algn="l" defTabSz="914400" rtl="0" eaLnBrk="1" latinLnBrk="1" hangingPunct="1">
        <a:defRPr sz="1800" kern="1200">
          <a:solidFill>
            <a:schemeClr val="tx1"/>
          </a:solidFill>
          <a:latin typeface="+mn-lt"/>
          <a:ea typeface="+mn-ea"/>
          <a:cs typeface="+mn-cs"/>
        </a:defRPr>
      </a:lvl8pPr>
      <a:lvl9pPr marL="3657600" algn="l" defTabSz="914400" rtl="0" eaLnBrk="1" latinLnBrk="1"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제목 1"/>
          <p:cNvSpPr txBox="1">
            <a:spLocks/>
          </p:cNvSpPr>
          <p:nvPr/>
        </p:nvSpPr>
        <p:spPr>
          <a:xfrm>
            <a:off x="0" y="0"/>
            <a:ext cx="9144000" cy="4562475"/>
          </a:xfrm>
          <a:prstGeom prst="rect">
            <a:avLst/>
          </a:prstGeom>
          <a:solidFill>
            <a:schemeClr val="accent6"/>
          </a:solidFill>
        </p:spPr>
        <p:txBody>
          <a:bodyPr vert="horz" lIns="91440" tIns="45720" rIns="91440" bIns="45720" rtlCol="0" anchor="ctr">
            <a:noAutofit/>
          </a:bodyPr>
          <a:lstStyle>
            <a:lvl1pPr algn="l" defTabSz="914400" rtl="0" eaLnBrk="1" latinLnBrk="1" hangingPunct="1">
              <a:lnSpc>
                <a:spcPct val="90000"/>
              </a:lnSpc>
              <a:spcBef>
                <a:spcPct val="0"/>
              </a:spcBef>
              <a:buNone/>
              <a:defRPr sz="4400" kern="1200">
                <a:solidFill>
                  <a:schemeClr val="tx1"/>
                </a:solidFill>
                <a:latin typeface="+mj-lt"/>
                <a:ea typeface="+mj-ea"/>
                <a:cs typeface="+mj-cs"/>
              </a:defRPr>
            </a:lvl1pPr>
          </a:lstStyle>
          <a:p>
            <a:endParaRPr lang="ko-KR" altLang="en-US" sz="1500" noProof="1">
              <a:solidFill>
                <a:schemeClr val="bg1"/>
              </a:solidFill>
              <a:latin typeface="HY견고딕" panose="02030600000101010101" pitchFamily="18" charset="-127"/>
              <a:ea typeface="HY견고딕" panose="02030600000101010101" pitchFamily="18" charset="-127"/>
            </a:endParaRPr>
          </a:p>
        </p:txBody>
      </p:sp>
      <p:sp>
        <p:nvSpPr>
          <p:cNvPr id="3" name="부제목 2"/>
          <p:cNvSpPr>
            <a:spLocks noGrp="1"/>
          </p:cNvSpPr>
          <p:nvPr>
            <p:ph type="subTitle" idx="4294967295"/>
          </p:nvPr>
        </p:nvSpPr>
        <p:spPr>
          <a:xfrm>
            <a:off x="3865452" y="4944481"/>
            <a:ext cx="4683125" cy="1359860"/>
          </a:xfrm>
        </p:spPr>
        <p:txBody>
          <a:bodyPr rtlCol="0">
            <a:noAutofit/>
          </a:bodyPr>
          <a:lstStyle/>
          <a:p>
            <a:pPr marL="0" indent="0" algn="ctr" rtl="0">
              <a:buNone/>
            </a:pPr>
            <a:r>
              <a:rPr lang="en-US" altLang="ko-KR" sz="3300" b="1" spc="38" noProof="1">
                <a:ln w="11430"/>
                <a:solidFill>
                  <a:schemeClr val="tx1">
                    <a:lumMod val="75000"/>
                    <a:lumOff val="25000"/>
                  </a:schemeClr>
                </a:solidFill>
                <a:effectLst>
                  <a:outerShdw blurRad="76200" dist="50800" dir="5400000" algn="tl" rotWithShape="0">
                    <a:srgbClr val="000000">
                      <a:alpha val="65000"/>
                    </a:srgbClr>
                  </a:outerShdw>
                </a:effectLst>
              </a:rPr>
              <a:t>Reader’s Bank Level 1</a:t>
            </a:r>
          </a:p>
          <a:p>
            <a:pPr marL="0" indent="0" algn="ctr" rtl="0">
              <a:buNone/>
            </a:pPr>
            <a:r>
              <a:rPr lang="en-US" altLang="ko-KR" sz="4800" b="1" spc="38" noProof="1">
                <a:ln w="11430"/>
                <a:solidFill>
                  <a:schemeClr val="tx1">
                    <a:lumMod val="75000"/>
                    <a:lumOff val="25000"/>
                  </a:schemeClr>
                </a:solidFill>
                <a:effectLst>
                  <a:outerShdw blurRad="76200" dist="50800" dir="5400000" algn="tl" rotWithShape="0">
                    <a:srgbClr val="000000">
                      <a:alpha val="65000"/>
                    </a:srgbClr>
                  </a:outerShdw>
                </a:effectLst>
              </a:rPr>
              <a:t>Unit 06</a:t>
            </a:r>
            <a:endParaRPr lang="ko-KR" altLang="en-US" sz="4800" b="1" spc="38" noProof="1">
              <a:ln w="11430"/>
              <a:solidFill>
                <a:schemeClr val="tx1">
                  <a:lumMod val="75000"/>
                  <a:lumOff val="25000"/>
                </a:schemeClr>
              </a:solidFill>
              <a:effectLst>
                <a:outerShdw blurRad="76200" dist="50800" dir="5400000" algn="tl" rotWithShape="0">
                  <a:srgbClr val="000000">
                    <a:alpha val="65000"/>
                  </a:srgbClr>
                </a:outerShdw>
              </a:effectLst>
            </a:endParaRPr>
          </a:p>
        </p:txBody>
      </p:sp>
      <p:sp>
        <p:nvSpPr>
          <p:cNvPr id="4" name="부제목 4"/>
          <p:cNvSpPr txBox="1">
            <a:spLocks/>
          </p:cNvSpPr>
          <p:nvPr/>
        </p:nvSpPr>
        <p:spPr>
          <a:xfrm>
            <a:off x="3436974" y="1936453"/>
            <a:ext cx="4984012" cy="1903342"/>
          </a:xfrm>
          <a:prstGeom prst="rect">
            <a:avLst/>
          </a:prstGeom>
        </p:spPr>
        <p:txBody>
          <a:bodyPr vert="horz" wrap="square" lIns="68580" tIns="34290" rIns="68580" bIns="34290" rtlCol="0">
            <a:spAutoFit/>
          </a:bodyPr>
          <a:lstStyle>
            <a:lvl1pPr marL="0" indent="0" algn="l" defTabSz="914400" rtl="0" eaLnBrk="1" latinLnBrk="1" hangingPunct="1">
              <a:lnSpc>
                <a:spcPct val="150000"/>
              </a:lnSpc>
              <a:spcBef>
                <a:spcPts val="600"/>
              </a:spcBef>
              <a:buFont typeface="Arial" panose="020B0604020202020204" pitchFamily="34" charset="0"/>
              <a:buNone/>
              <a:defRPr sz="2800" kern="1200">
                <a:solidFill>
                  <a:srgbClr val="D24726"/>
                </a:solidFill>
                <a:latin typeface="맑은 고딕" panose="020B0503020000020004" pitchFamily="50" charset="-127"/>
                <a:ea typeface="맑은 고딕" panose="020B0503020000020004" pitchFamily="50" charset="-127"/>
                <a:cs typeface="+mn-cs"/>
              </a:defRPr>
            </a:lvl1pPr>
            <a:lvl2pPr marL="457200" indent="0" algn="ctr" defTabSz="914400" rtl="0" eaLnBrk="1" latinLnBrk="1" hangingPunct="1">
              <a:lnSpc>
                <a:spcPct val="90000"/>
              </a:lnSpc>
              <a:spcBef>
                <a:spcPct val="30000"/>
              </a:spcBef>
              <a:buFont typeface="Arial" panose="020B0604020202020204" pitchFamily="34" charset="0"/>
              <a:buNone/>
              <a:defRPr sz="2000" kern="1200">
                <a:solidFill>
                  <a:schemeClr val="tx1"/>
                </a:solidFill>
                <a:latin typeface="맑은 고딕" panose="020B0503020000020004" pitchFamily="50" charset="-127"/>
                <a:ea typeface="+mn-ea"/>
                <a:cs typeface="+mn-cs"/>
              </a:defRPr>
            </a:lvl2pPr>
            <a:lvl3pPr marL="914400" indent="0" algn="ctr" defTabSz="914400" rtl="0" eaLnBrk="1" latinLnBrk="1" hangingPunct="1">
              <a:lnSpc>
                <a:spcPct val="90000"/>
              </a:lnSpc>
              <a:spcBef>
                <a:spcPct val="30000"/>
              </a:spcBef>
              <a:buFont typeface="Arial" panose="020B0604020202020204" pitchFamily="34" charset="0"/>
              <a:buNone/>
              <a:defRPr sz="1800" kern="1200">
                <a:solidFill>
                  <a:schemeClr val="tx1"/>
                </a:solidFill>
                <a:latin typeface="맑은 고딕" panose="020B0503020000020004" pitchFamily="50" charset="-127"/>
                <a:ea typeface="+mn-ea"/>
                <a:cs typeface="+mn-cs"/>
              </a:defRPr>
            </a:lvl3pPr>
            <a:lvl4pPr marL="1371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4pPr>
            <a:lvl5pPr marL="18288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맑은 고딕" panose="020B0503020000020004" pitchFamily="50" charset="-127"/>
                <a:ea typeface="+mn-ea"/>
                <a:cs typeface="+mn-cs"/>
              </a:defRPr>
            </a:lvl5pPr>
            <a:lvl6pPr marL="22860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1" hangingPunct="1">
              <a:lnSpc>
                <a:spcPct val="90000"/>
              </a:lnSpc>
              <a:spcBef>
                <a:spcPct val="300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pP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수업용 </a:t>
            </a:r>
            <a:endParaRPr lang="en-US" altLang="ko-KR" sz="4950" b="1" spc="38" dirty="0">
              <a:ln w="11430"/>
              <a:solidFill>
                <a:schemeClr val="bg1">
                  <a:lumMod val="95000"/>
                </a:schemeClr>
              </a:solidFill>
              <a:effectLst>
                <a:outerShdw blurRad="76200" dist="50800" dir="5400000" algn="tl" rotWithShape="0">
                  <a:srgbClr val="000000">
                    <a:alpha val="65000"/>
                  </a:srgbClr>
                </a:outerShdw>
              </a:effectLst>
            </a:endParaRPr>
          </a:p>
          <a:p>
            <a:pPr algn="ct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본문 </a:t>
            </a:r>
            <a:r>
              <a:rPr lang="en-US" altLang="ko-KR" sz="4950" b="1" spc="38" dirty="0">
                <a:ln w="11430"/>
                <a:solidFill>
                  <a:schemeClr val="bg1">
                    <a:lumMod val="95000"/>
                  </a:schemeClr>
                </a:solidFill>
                <a:effectLst>
                  <a:outerShdw blurRad="76200" dist="50800" dir="5400000" algn="tl" rotWithShape="0">
                    <a:srgbClr val="000000">
                      <a:alpha val="65000"/>
                    </a:srgbClr>
                  </a:outerShdw>
                </a:effectLst>
              </a:rPr>
              <a:t>PPT </a:t>
            </a:r>
            <a:r>
              <a:rPr lang="ko-KR" altLang="en-US" sz="4950" b="1" spc="38" dirty="0">
                <a:ln w="11430"/>
                <a:solidFill>
                  <a:schemeClr val="bg1">
                    <a:lumMod val="95000"/>
                  </a:schemeClr>
                </a:solidFill>
                <a:effectLst>
                  <a:outerShdw blurRad="76200" dist="50800" dir="5400000" algn="tl" rotWithShape="0">
                    <a:srgbClr val="000000">
                      <a:alpha val="65000"/>
                    </a:srgbClr>
                  </a:outerShdw>
                </a:effectLst>
              </a:rPr>
              <a:t>자료</a:t>
            </a:r>
          </a:p>
        </p:txBody>
      </p:sp>
      <p:pic>
        <p:nvPicPr>
          <p:cNvPr id="6" name="그림 5"/>
          <p:cNvPicPr>
            <a:picLocks noChangeAspect="1"/>
          </p:cNvPicPr>
          <p:nvPr/>
        </p:nvPicPr>
        <p:blipFill>
          <a:blip r:embed="rId3">
            <a:extLst>
              <a:ext uri="{28A0092B-C50C-407E-A947-70E740481C1C}">
                <a14:useLocalDpi xmlns:a14="http://schemas.microsoft.com/office/drawing/2010/main" val="0"/>
              </a:ext>
            </a:extLst>
          </a:blip>
          <a:srcRect/>
          <a:stretch/>
        </p:blipFill>
        <p:spPr>
          <a:xfrm>
            <a:off x="739262" y="2072141"/>
            <a:ext cx="2495789" cy="3403868"/>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009374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16 </a:t>
            </a:r>
            <a:r>
              <a:rPr lang="ko-KR" altLang="en-US" sz="2000">
                <a:solidFill>
                  <a:schemeClr val="bg1"/>
                </a:solidFill>
                <a:latin typeface="HY견고딕" panose="02030600000101010101" pitchFamily="18" charset="-127"/>
                <a:ea typeface="HY견고딕" panose="02030600000101010101" pitchFamily="18" charset="-127"/>
              </a:rPr>
              <a:t>너의 비밀은 내가 지켜 줄게</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p.44</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5" name="직사각형 4"/>
          <p:cNvSpPr/>
          <p:nvPr/>
        </p:nvSpPr>
        <p:spPr>
          <a:xfrm>
            <a:off x="755152" y="1057934"/>
            <a:ext cx="7633696" cy="2802819"/>
          </a:xfrm>
          <a:prstGeom prst="rect">
            <a:avLst/>
          </a:prstGeom>
        </p:spPr>
        <p:txBody>
          <a:bodyPr wrap="square">
            <a:spAutoFit/>
          </a:bodyPr>
          <a:lstStyle/>
          <a:p>
            <a:pPr algn="just">
              <a:lnSpc>
                <a:spcPct val="150000"/>
              </a:lnSpc>
            </a:pPr>
            <a:r>
              <a:rPr lang="en-US" altLang="ko-KR" sz="2000" dirty="0">
                <a:latin typeface="+mn-ea"/>
              </a:rPr>
              <a:t>  You keep a diary on the computer in the living room. But your parents or sister can use that computer. They </a:t>
            </a:r>
            <a:r>
              <a:rPr lang="en-US" altLang="ko-KR" sz="2000" b="1" dirty="0">
                <a:solidFill>
                  <a:srgbClr val="70AD47"/>
                </a:solidFill>
                <a:latin typeface="+mn-ea"/>
              </a:rPr>
              <a:t>may</a:t>
            </a:r>
            <a:r>
              <a:rPr lang="en-US" altLang="ko-KR" sz="2000" dirty="0">
                <a:latin typeface="+mn-ea"/>
              </a:rPr>
              <a:t> read your diary. You are worried about it. What </a:t>
            </a:r>
            <a:r>
              <a:rPr lang="en-US" altLang="ko-KR" sz="2000" b="1" dirty="0">
                <a:solidFill>
                  <a:srgbClr val="70AD47"/>
                </a:solidFill>
                <a:latin typeface="+mn-ea"/>
              </a:rPr>
              <a:t>should</a:t>
            </a:r>
            <a:r>
              <a:rPr lang="en-US" altLang="ko-KR" sz="2000" dirty="0">
                <a:latin typeface="+mn-ea"/>
              </a:rPr>
              <a:t> you do? You </a:t>
            </a:r>
            <a:r>
              <a:rPr lang="en-US" altLang="ko-KR" sz="2000" b="1" dirty="0">
                <a:solidFill>
                  <a:srgbClr val="70AD47"/>
                </a:solidFill>
                <a:latin typeface="+mn-ea"/>
              </a:rPr>
              <a:t>should</a:t>
            </a:r>
            <a:r>
              <a:rPr lang="en-US" altLang="ko-KR" sz="2000" dirty="0">
                <a:latin typeface="+mn-ea"/>
              </a:rPr>
              <a:t> use me for your files! I am a secret word, like a magic key. If people don’t know me, they can’t open your files. I will keep them safe.</a:t>
            </a:r>
          </a:p>
        </p:txBody>
      </p:sp>
    </p:spTree>
    <p:extLst>
      <p:ext uri="{BB962C8B-B14F-4D97-AF65-F5344CB8AC3E}">
        <p14:creationId xmlns:p14="http://schemas.microsoft.com/office/powerpoint/2010/main" val="400719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17</a:t>
            </a:r>
            <a:r>
              <a:rPr lang="ko-KR" altLang="en-US" sz="2000">
                <a:solidFill>
                  <a:schemeClr val="bg1"/>
                </a:solidFill>
                <a:latin typeface="HY견고딕" panose="02030600000101010101" pitchFamily="18" charset="-127"/>
                <a:ea typeface="HY견고딕" panose="02030600000101010101" pitchFamily="18" charset="-127"/>
              </a:rPr>
              <a:t> 함께하는 것을 좋아하는 돌고래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p.45</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p:txBody>
      </p:sp>
      <p:sp>
        <p:nvSpPr>
          <p:cNvPr id="8" name="직사각형 7">
            <a:extLst>
              <a:ext uri="{FF2B5EF4-FFF2-40B4-BE49-F238E27FC236}">
                <a16:creationId xmlns:a16="http://schemas.microsoft.com/office/drawing/2014/main" id="{6324B4C5-CC09-4355-BC0D-5A9C488700DA}"/>
              </a:ext>
            </a:extLst>
          </p:cNvPr>
          <p:cNvSpPr/>
          <p:nvPr/>
        </p:nvSpPr>
        <p:spPr>
          <a:xfrm>
            <a:off x="755152" y="1057934"/>
            <a:ext cx="7633696" cy="2341154"/>
          </a:xfrm>
          <a:prstGeom prst="rect">
            <a:avLst/>
          </a:prstGeom>
        </p:spPr>
        <p:txBody>
          <a:bodyPr wrap="square">
            <a:spAutoFit/>
          </a:bodyPr>
          <a:lstStyle/>
          <a:p>
            <a:pPr algn="just">
              <a:lnSpc>
                <a:spcPct val="150000"/>
              </a:lnSpc>
            </a:pPr>
            <a:r>
              <a:rPr lang="en-US" altLang="ko-KR" sz="2000" dirty="0">
                <a:latin typeface="+mn-ea"/>
              </a:rPr>
              <a:t>  Dolphins hunt in groups. When they find a fish, they attack it together. Dolphins can’t chew their food. So they </a:t>
            </a:r>
            <a:r>
              <a:rPr lang="en-US" altLang="ko-KR" sz="2000" b="1" dirty="0">
                <a:solidFill>
                  <a:srgbClr val="70AD47"/>
                </a:solidFill>
                <a:latin typeface="+mn-ea"/>
              </a:rPr>
              <a:t>must</a:t>
            </a:r>
            <a:r>
              <a:rPr lang="en-US" altLang="ko-KR" sz="2000" dirty="0">
                <a:latin typeface="+mn-ea"/>
              </a:rPr>
              <a:t> swallow it quickly. If they don’t, the fish will swim away. Dolphins also like to play together. They jump out of the water and do tricks in the air. They often chase each other for fun.</a:t>
            </a:r>
          </a:p>
        </p:txBody>
      </p:sp>
    </p:spTree>
    <p:extLst>
      <p:ext uri="{BB962C8B-B14F-4D97-AF65-F5344CB8AC3E}">
        <p14:creationId xmlns:p14="http://schemas.microsoft.com/office/powerpoint/2010/main" val="3979194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제목 1"/>
          <p:cNvSpPr>
            <a:spLocks noGrp="1"/>
          </p:cNvSpPr>
          <p:nvPr>
            <p:ph type="title"/>
          </p:nvPr>
        </p:nvSpPr>
        <p:spPr>
          <a:xfrm>
            <a:off x="0" y="0"/>
            <a:ext cx="9144000" cy="627321"/>
          </a:xfrm>
          <a:solidFill>
            <a:schemeClr val="accent6"/>
          </a:solidFill>
        </p:spPr>
        <p:txBody>
          <a:bodyPr rtlCol="0">
            <a:noAutofit/>
          </a:bodyPr>
          <a:lstStyle/>
          <a:p>
            <a:r>
              <a:rPr lang="en-US" altLang="ko-KR" sz="1500" dirty="0">
                <a:solidFill>
                  <a:schemeClr val="bg1"/>
                </a:solidFill>
                <a:latin typeface="HY견고딕" panose="02030600000101010101" pitchFamily="18" charset="-127"/>
                <a:ea typeface="HY견고딕" panose="02030600000101010101" pitchFamily="18" charset="-127"/>
              </a:rPr>
              <a:t>  </a:t>
            </a:r>
            <a:br>
              <a:rPr lang="en-US" altLang="ko-KR" sz="1500" dirty="0">
                <a:solidFill>
                  <a:schemeClr val="bg1"/>
                </a:solidFill>
                <a:latin typeface="HY견고딕" panose="02030600000101010101" pitchFamily="18" charset="-127"/>
                <a:ea typeface="HY견고딕" panose="02030600000101010101" pitchFamily="18" charset="-127"/>
              </a:rPr>
            </a:br>
            <a:r>
              <a:rPr lang="en-US" altLang="ko-KR" sz="1500">
                <a:solidFill>
                  <a:schemeClr val="bg1"/>
                </a:solidFill>
                <a:latin typeface="HY견고딕" panose="02030600000101010101" pitchFamily="18" charset="-127"/>
                <a:ea typeface="HY견고딕" panose="02030600000101010101" pitchFamily="18" charset="-127"/>
              </a:rPr>
              <a:t>  </a:t>
            </a:r>
            <a:r>
              <a:rPr lang="en-US" altLang="ko-KR" sz="2000">
                <a:solidFill>
                  <a:schemeClr val="bg1"/>
                </a:solidFill>
                <a:latin typeface="HY견고딕" panose="02030600000101010101" pitchFamily="18" charset="-127"/>
                <a:ea typeface="HY견고딕" panose="02030600000101010101" pitchFamily="18" charset="-127"/>
              </a:rPr>
              <a:t> 18</a:t>
            </a:r>
            <a:r>
              <a:rPr lang="ko-KR" altLang="en-US" sz="2000">
                <a:solidFill>
                  <a:schemeClr val="bg1"/>
                </a:solidFill>
                <a:latin typeface="HY견고딕" panose="02030600000101010101" pitchFamily="18" charset="-127"/>
                <a:ea typeface="HY견고딕" panose="02030600000101010101" pitchFamily="18" charset="-127"/>
              </a:rPr>
              <a:t> 검은 고양이에 관한 미신</a:t>
            </a:r>
            <a:r>
              <a:rPr lang="en-US" altLang="ko-KR" sz="2000">
                <a:solidFill>
                  <a:schemeClr val="bg1"/>
                </a:solidFill>
                <a:latin typeface="HY견고딕" panose="02030600000101010101" pitchFamily="18" charset="-127"/>
                <a:ea typeface="HY견고딕" panose="02030600000101010101" pitchFamily="18" charset="-127"/>
              </a:rPr>
              <a:t> </a:t>
            </a:r>
            <a:r>
              <a:rPr lang="en-US" altLang="ko-KR" sz="1600" dirty="0">
                <a:solidFill>
                  <a:schemeClr val="bg1"/>
                </a:solidFill>
                <a:latin typeface="HY견고딕" panose="02030600000101010101" pitchFamily="18" charset="-127"/>
                <a:ea typeface="HY견고딕" panose="02030600000101010101" pitchFamily="18" charset="-127"/>
              </a:rPr>
              <a:t>/ </a:t>
            </a:r>
            <a:r>
              <a:rPr lang="en-US" altLang="ko-KR" sz="1600">
                <a:solidFill>
                  <a:schemeClr val="bg1"/>
                </a:solidFill>
                <a:latin typeface="HY견고딕" panose="02030600000101010101" pitchFamily="18" charset="-127"/>
                <a:ea typeface="HY견고딕" panose="02030600000101010101" pitchFamily="18" charset="-127"/>
              </a:rPr>
              <a:t>p.46</a:t>
            </a:r>
            <a:r>
              <a:rPr lang="ko-KR" altLang="en-US" sz="1600">
                <a:solidFill>
                  <a:schemeClr val="bg1"/>
                </a:solidFill>
                <a:latin typeface="HY견고딕" panose="02030600000101010101" pitchFamily="18" charset="-127"/>
                <a:ea typeface="HY견고딕" panose="02030600000101010101" pitchFamily="18" charset="-127"/>
              </a:rPr>
              <a:t> </a:t>
            </a:r>
            <a:endParaRPr lang="ko-KR" altLang="en-US" sz="1600" noProof="1">
              <a:solidFill>
                <a:schemeClr val="bg1"/>
              </a:solidFill>
              <a:latin typeface="HY견고딕" panose="02030600000101010101" pitchFamily="18" charset="-127"/>
              <a:ea typeface="HY견고딕" panose="02030600000101010101" pitchFamily="18" charset="-127"/>
            </a:endParaRPr>
          </a:p>
        </p:txBody>
      </p:sp>
      <p:sp>
        <p:nvSpPr>
          <p:cNvPr id="7" name="내용 개체 틀 2"/>
          <p:cNvSpPr txBox="1">
            <a:spLocks/>
          </p:cNvSpPr>
          <p:nvPr/>
        </p:nvSpPr>
        <p:spPr>
          <a:xfrm>
            <a:off x="7217765" y="409351"/>
            <a:ext cx="1766747" cy="239232"/>
          </a:xfrm>
          <a:prstGeom prst="rect">
            <a:avLst/>
          </a:prstGeom>
        </p:spPr>
        <p:txBody>
          <a:bodyPr vert="horz" lIns="68580" tIns="34290" rIns="68580" bIns="34290" rtlCol="0">
            <a:normAutofit/>
          </a:bodyPr>
          <a:lstStyle>
            <a:lvl1pPr marL="228600" indent="-228600" algn="l" defTabSz="914400" rtl="0" eaLnBrk="1" latinLnBrk="1" hangingPunct="1">
              <a:lnSpc>
                <a:spcPct val="90000"/>
              </a:lnSpc>
              <a:spcBef>
                <a:spcPct val="30000"/>
              </a:spcBef>
              <a:buFont typeface="Arial" panose="020B0604020202020204" pitchFamily="34" charset="0"/>
              <a:buChar char="•"/>
              <a:defRPr sz="2800" kern="1200">
                <a:solidFill>
                  <a:schemeClr val="tx1"/>
                </a:solidFill>
                <a:latin typeface="맑은 고딕" panose="020B0503020000020004" pitchFamily="50" charset="-127"/>
                <a:ea typeface="+mn-ea"/>
                <a:cs typeface="+mn-cs"/>
              </a:defRPr>
            </a:lvl1pPr>
            <a:lvl2pPr marL="685800" indent="-228600" algn="l" defTabSz="914400" rtl="0" eaLnBrk="1" latinLnBrk="1" hangingPunct="1">
              <a:lnSpc>
                <a:spcPct val="90000"/>
              </a:lnSpc>
              <a:spcBef>
                <a:spcPct val="30000"/>
              </a:spcBef>
              <a:buFont typeface="Arial" panose="020B0604020202020204" pitchFamily="34" charset="0"/>
              <a:buChar char="•"/>
              <a:defRPr sz="2400" kern="1200">
                <a:solidFill>
                  <a:schemeClr val="tx1"/>
                </a:solidFill>
                <a:latin typeface="맑은 고딕" panose="020B0503020000020004" pitchFamily="50" charset="-127"/>
                <a:ea typeface="+mn-ea"/>
                <a:cs typeface="+mn-cs"/>
              </a:defRPr>
            </a:lvl2pPr>
            <a:lvl3pPr marL="1143000" indent="-228600" algn="l" defTabSz="914400" rtl="0" eaLnBrk="1" latinLnBrk="1" hangingPunct="1">
              <a:lnSpc>
                <a:spcPct val="90000"/>
              </a:lnSpc>
              <a:spcBef>
                <a:spcPct val="30000"/>
              </a:spcBef>
              <a:buFont typeface="Arial" panose="020B0604020202020204" pitchFamily="34" charset="0"/>
              <a:buChar char="•"/>
              <a:defRPr sz="2000" kern="1200">
                <a:solidFill>
                  <a:schemeClr val="tx1"/>
                </a:solidFill>
                <a:latin typeface="맑은 고딕" panose="020B0503020000020004" pitchFamily="50" charset="-127"/>
                <a:ea typeface="+mn-ea"/>
                <a:cs typeface="+mn-cs"/>
              </a:defRPr>
            </a:lvl3pPr>
            <a:lvl4pPr marL="1600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4pPr>
            <a:lvl5pPr marL="20574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맑은 고딕" panose="020B0503020000020004" pitchFamily="50" charset="-127"/>
                <a:ea typeface="+mn-ea"/>
                <a:cs typeface="+mn-cs"/>
              </a:defRPr>
            </a:lvl5pPr>
            <a:lvl6pPr marL="25146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1" hangingPunct="1">
              <a:lnSpc>
                <a:spcPct val="90000"/>
              </a:lnSpc>
              <a:spcBef>
                <a:spcPct val="300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ko-KR" sz="1050" noProof="1">
                <a:solidFill>
                  <a:schemeClr val="bg1"/>
                </a:solidFill>
                <a:latin typeface="HY견고딕" panose="02030600000101010101" pitchFamily="18" charset="-127"/>
                <a:ea typeface="HY견고딕" panose="02030600000101010101" pitchFamily="18" charset="-127"/>
              </a:rPr>
              <a:t>Reader</a:t>
            </a:r>
            <a:r>
              <a:rPr lang="en-US" altLang="ko-KR" sz="1050" noProof="1">
                <a:solidFill>
                  <a:schemeClr val="bg1"/>
                </a:solidFill>
                <a:ea typeface="맑은 고딕" panose="020B0503020000020004" pitchFamily="50" charset="-127"/>
              </a:rPr>
              <a:t>’</a:t>
            </a:r>
            <a:r>
              <a:rPr lang="en-US" altLang="ko-KR" sz="1050" noProof="1">
                <a:solidFill>
                  <a:schemeClr val="bg1"/>
                </a:solidFill>
                <a:latin typeface="HY견고딕" panose="02030600000101010101" pitchFamily="18" charset="-127"/>
                <a:ea typeface="HY견고딕" panose="02030600000101010101" pitchFamily="18" charset="-127"/>
              </a:rPr>
              <a:t>s Bank_Level 1</a:t>
            </a:r>
            <a:endParaRPr lang="ko-KR" altLang="en-US" sz="1050" noProof="1">
              <a:solidFill>
                <a:schemeClr val="bg1"/>
              </a:solidFill>
              <a:latin typeface="HY견고딕" panose="02030600000101010101" pitchFamily="18" charset="-127"/>
              <a:ea typeface="HY견고딕" panose="02030600000101010101" pitchFamily="18" charset="-127"/>
            </a:endParaRPr>
          </a:p>
          <a:p>
            <a:endParaRPr lang="ko-KR" altLang="en-US" sz="2100" noProof="1">
              <a:ea typeface="맑은 고딕" panose="020B0503020000020004" pitchFamily="50" charset="-127"/>
            </a:endParaRPr>
          </a:p>
        </p:txBody>
      </p:sp>
      <p:sp>
        <p:nvSpPr>
          <p:cNvPr id="8" name="직사각형 7">
            <a:extLst>
              <a:ext uri="{FF2B5EF4-FFF2-40B4-BE49-F238E27FC236}">
                <a16:creationId xmlns:a16="http://schemas.microsoft.com/office/drawing/2014/main" id="{FD4BDD14-828C-42E1-B24D-22A07EE579D8}"/>
              </a:ext>
            </a:extLst>
          </p:cNvPr>
          <p:cNvSpPr/>
          <p:nvPr/>
        </p:nvSpPr>
        <p:spPr>
          <a:xfrm>
            <a:off x="755152" y="1057934"/>
            <a:ext cx="7633696" cy="3726148"/>
          </a:xfrm>
          <a:prstGeom prst="rect">
            <a:avLst/>
          </a:prstGeom>
        </p:spPr>
        <p:txBody>
          <a:bodyPr wrap="square">
            <a:spAutoFit/>
          </a:bodyPr>
          <a:lstStyle/>
          <a:p>
            <a:pPr algn="just">
              <a:lnSpc>
                <a:spcPct val="150000"/>
              </a:lnSpc>
            </a:pPr>
            <a:r>
              <a:rPr lang="en-US" altLang="ko-KR" sz="2000" dirty="0">
                <a:latin typeface="+mn-ea"/>
              </a:rPr>
              <a:t>  You are walking down the street. Suddenly, a black cat quickly passes by. Is that good or bad? In Scotland, some people think it is a good thing. They believe that seeing a black cat is lucky. They say you </a:t>
            </a:r>
            <a:r>
              <a:rPr lang="en-US" altLang="ko-KR" sz="2000" b="1" dirty="0">
                <a:solidFill>
                  <a:srgbClr val="70AD47"/>
                </a:solidFill>
                <a:latin typeface="+mn-ea"/>
              </a:rPr>
              <a:t>may</a:t>
            </a:r>
            <a:r>
              <a:rPr lang="en-US" altLang="ko-KR" sz="2000" dirty="0">
                <a:latin typeface="+mn-ea"/>
              </a:rPr>
              <a:t> get a lot of money or make a new friend. But in America, it is very different. Americans believe a black cat </a:t>
            </a:r>
            <a:r>
              <a:rPr lang="en-US" altLang="ko-KR" sz="2000" b="1" dirty="0">
                <a:solidFill>
                  <a:srgbClr val="70AD47"/>
                </a:solidFill>
                <a:latin typeface="+mn-ea"/>
              </a:rPr>
              <a:t>may</a:t>
            </a:r>
            <a:r>
              <a:rPr lang="en-US" altLang="ko-KR" sz="2000" dirty="0">
                <a:latin typeface="+mn-ea"/>
              </a:rPr>
              <a:t> bring bad luck. They say you </a:t>
            </a:r>
            <a:r>
              <a:rPr lang="en-US" altLang="ko-KR" sz="2000" b="1" dirty="0">
                <a:solidFill>
                  <a:srgbClr val="70AD47"/>
                </a:solidFill>
                <a:latin typeface="+mn-ea"/>
              </a:rPr>
              <a:t>may</a:t>
            </a:r>
            <a:r>
              <a:rPr lang="en-US" altLang="ko-KR" sz="2000" dirty="0">
                <a:latin typeface="+mn-ea"/>
              </a:rPr>
              <a:t> lose money or have problems. So they say you </a:t>
            </a:r>
            <a:r>
              <a:rPr lang="en-US" altLang="ko-KR" sz="2000" b="1" dirty="0">
                <a:solidFill>
                  <a:srgbClr val="70AD47"/>
                </a:solidFill>
                <a:latin typeface="+mn-ea"/>
              </a:rPr>
              <a:t>must</a:t>
            </a:r>
            <a:r>
              <a:rPr lang="en-US" altLang="ko-KR" sz="2000" dirty="0">
                <a:latin typeface="+mn-ea"/>
              </a:rPr>
              <a:t> be careful. Seeing a black cat means ________ things in ________ countries. Isn’t that interesting?</a:t>
            </a:r>
          </a:p>
        </p:txBody>
      </p:sp>
    </p:spTree>
    <p:extLst>
      <p:ext uri="{BB962C8B-B14F-4D97-AF65-F5344CB8AC3E}">
        <p14:creationId xmlns:p14="http://schemas.microsoft.com/office/powerpoint/2010/main" val="2881107579"/>
      </p:ext>
    </p:extLst>
  </p:cSld>
  <p:clrMapOvr>
    <a:masterClrMapping/>
  </p:clrMapOvr>
</p:sld>
</file>

<file path=ppt/theme/theme1.xml><?xml version="1.0" encoding="utf-8"?>
<a:theme xmlns:a="http://schemas.openxmlformats.org/drawingml/2006/main" name="Office 테마">
  <a:themeElements>
    <a:clrScheme name="Office 테마">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테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테마">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테마">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맑은 고딕"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맑은 고딕"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1597</TotalTime>
  <Words>324</Words>
  <Application>Microsoft Office PowerPoint</Application>
  <PresentationFormat>화면 슬라이드 쇼(4:3)</PresentationFormat>
  <Paragraphs>17</Paragraphs>
  <Slides>4</Slides>
  <Notes>4</Notes>
  <HiddenSlides>0</HiddenSlides>
  <MMClips>0</MMClips>
  <ScaleCrop>false</ScaleCrop>
  <HeadingPairs>
    <vt:vector size="6" baseType="variant">
      <vt:variant>
        <vt:lpstr>사용한 글꼴</vt:lpstr>
      </vt:variant>
      <vt:variant>
        <vt:i4>5</vt:i4>
      </vt:variant>
      <vt:variant>
        <vt:lpstr>테마</vt:lpstr>
      </vt:variant>
      <vt:variant>
        <vt:i4>1</vt:i4>
      </vt:variant>
      <vt:variant>
        <vt:lpstr>슬라이드 제목</vt:lpstr>
      </vt:variant>
      <vt:variant>
        <vt:i4>4</vt:i4>
      </vt:variant>
    </vt:vector>
  </HeadingPairs>
  <TitlesOfParts>
    <vt:vector size="10" baseType="lpstr">
      <vt:lpstr>HY견고딕</vt:lpstr>
      <vt:lpstr>맑은 고딕</vt:lpstr>
      <vt:lpstr>Arial</vt:lpstr>
      <vt:lpstr>Calibri</vt:lpstr>
      <vt:lpstr>Calibri Light</vt:lpstr>
      <vt:lpstr>Office 테마</vt:lpstr>
      <vt:lpstr>PowerPoint 프레젠테이션</vt:lpstr>
      <vt:lpstr>      16 너의 비밀은 내가 지켜 줄게! / p.44 </vt:lpstr>
      <vt:lpstr>      17 함께하는 것을 좋아하는 돌고래 / p.45</vt:lpstr>
      <vt:lpstr>      18 검은 고양이에 관한 미신 / p.46 </vt:lpstr>
    </vt:vector>
  </TitlesOfParts>
  <Company>Microsoft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프레젠테이션</dc:title>
  <dc:creator>Registered User</dc:creator>
  <cp:lastModifiedBy>All</cp:lastModifiedBy>
  <cp:revision>618</cp:revision>
  <cp:lastPrinted>2024-10-27T11:07:04Z</cp:lastPrinted>
  <dcterms:created xsi:type="dcterms:W3CDTF">2018-12-11T01:44:20Z</dcterms:created>
  <dcterms:modified xsi:type="dcterms:W3CDTF">2024-11-11T13:11:22Z</dcterms:modified>
</cp:coreProperties>
</file>