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9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39016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05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명령문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 명령문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05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42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명령문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Open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the door. /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Be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careful.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그 문을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열어라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 /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조심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해라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상대방에게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해라’라고 명령하는 명령문은 「동사원형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~.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」으로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be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(am, are, is)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의 동사원형은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be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06235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 명령문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Don’t swim 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here. /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Don’t be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late again.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여기서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수영하지 마라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 /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다시는 늦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지 마라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상대방에게 ‘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~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하지 마라’라고 금지하는 부정 명령문은 「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Don’t +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동사원형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~.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」으로 쓴다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05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( Wash / Washes ) the dishes.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( Be / Are ) kind to other people.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Not / Don’t ) tell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a lie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to your friends.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 be quiet in the museum.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Don't makes noise in the library.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5075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05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( Wash / Washes ) the dishes.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( Be / Are ) kind to other people.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Not / Don’t ) tell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a lie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to your friends.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 be quiet in the museum.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Don't makes noise in the library.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1227160" y="1987871"/>
            <a:ext cx="720315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1201994" y="2603116"/>
            <a:ext cx="43200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1897049" y="3208108"/>
            <a:ext cx="720315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5B51A36C-4292-4FA1-A0FF-619292CCB60B}"/>
              </a:ext>
            </a:extLst>
          </p:cNvPr>
          <p:cNvGrpSpPr/>
          <p:nvPr/>
        </p:nvGrpSpPr>
        <p:grpSpPr>
          <a:xfrm>
            <a:off x="5403009" y="4800600"/>
            <a:ext cx="2503307" cy="825491"/>
            <a:chOff x="6305217" y="4800600"/>
            <a:chExt cx="2503307" cy="825491"/>
          </a:xfrm>
        </p:grpSpPr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C53DEDF2-EAB6-4319-B602-65FE1E4438CF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Do be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021D2CE6-4505-4E94-AFD4-B61226B40570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Be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1F8967A2-ABBC-4E77-A132-D27D26B93A5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makes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3BC4BA55-39ED-43D1-975A-5737CB8FC6B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make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1721</TotalTime>
  <Words>315</Words>
  <Application>Microsoft Office PowerPoint</Application>
  <PresentationFormat>화면 슬라이드 쇼(4:3)</PresentationFormat>
  <Paragraphs>53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05 Grammar  p. 42</vt:lpstr>
      <vt:lpstr>      Unit 05 추가 Drill 문제 </vt:lpstr>
      <vt:lpstr>      Unit 05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634</cp:revision>
  <dcterms:created xsi:type="dcterms:W3CDTF">2018-12-11T01:44:20Z</dcterms:created>
  <dcterms:modified xsi:type="dcterms:W3CDTF">2024-10-31T07:42:57Z</dcterms:modified>
</cp:coreProperties>
</file>