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9CD647"/>
    <a:srgbClr val="F5422F"/>
    <a:srgbClr val="D65914"/>
    <a:srgbClr val="777777"/>
    <a:srgbClr val="883502"/>
    <a:srgbClr val="7E0000"/>
    <a:srgbClr val="D109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61" autoAdjust="0"/>
    <p:restoredTop sz="94660"/>
  </p:normalViewPr>
  <p:slideViewPr>
    <p:cSldViewPr snapToGrid="0">
      <p:cViewPr>
        <p:scale>
          <a:sx n="100" d="100"/>
          <a:sy n="100" d="100"/>
        </p:scale>
        <p:origin x="193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chemeClr val="accent6"/>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1</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05</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72141"/>
            <a:ext cx="2495789" cy="340386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13 </a:t>
            </a:r>
            <a:r>
              <a:rPr lang="ko-KR" altLang="en-US" sz="2000">
                <a:solidFill>
                  <a:schemeClr val="bg1"/>
                </a:solidFill>
                <a:latin typeface="HY견고딕" panose="02030600000101010101" pitchFamily="18" charset="-127"/>
                <a:ea typeface="HY견고딕" panose="02030600000101010101" pitchFamily="18" charset="-127"/>
              </a:rPr>
              <a:t>재미난 곳엔 항상 내가 있죠</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p.38</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At first, I’m just small and flat. </a:t>
            </a:r>
            <a:r>
              <a:rPr lang="en-US" altLang="ko-KR" sz="2000" b="1" dirty="0">
                <a:solidFill>
                  <a:srgbClr val="70AD47"/>
                </a:solidFill>
                <a:latin typeface="+mn-ea"/>
              </a:rPr>
              <a:t>Blow</a:t>
            </a:r>
            <a:r>
              <a:rPr lang="en-US" altLang="ko-KR" sz="2000" dirty="0">
                <a:latin typeface="+mn-ea"/>
              </a:rPr>
              <a:t> air or gas into me, and I become round and fat. I can also float into the sky. People celebrate parties and festivals with me. You can also find me at an amusement park. Children enjoy playing with me. But </a:t>
            </a:r>
            <a:r>
              <a:rPr lang="en-US" altLang="ko-KR" sz="2000" b="1" dirty="0">
                <a:solidFill>
                  <a:srgbClr val="70AD47"/>
                </a:solidFill>
                <a:latin typeface="+mn-ea"/>
              </a:rPr>
              <a:t>be</a:t>
            </a:r>
            <a:r>
              <a:rPr lang="en-US" altLang="ko-KR" sz="2000" dirty="0">
                <a:latin typeface="+mn-ea"/>
              </a:rPr>
              <a:t> careful! </a:t>
            </a:r>
            <a:r>
              <a:rPr lang="en-US" altLang="ko-KR" sz="2000" b="1" dirty="0">
                <a:solidFill>
                  <a:srgbClr val="70AD47"/>
                </a:solidFill>
                <a:latin typeface="+mn-ea"/>
              </a:rPr>
              <a:t>Don’t touch </a:t>
            </a:r>
            <a:r>
              <a:rPr lang="en-US" altLang="ko-KR" sz="2000" dirty="0">
                <a:latin typeface="+mn-ea"/>
              </a:rPr>
              <a:t>me with sharp things. I burst very easily. And when I burst, everyone is surprised!</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14</a:t>
            </a:r>
            <a:r>
              <a:rPr lang="ko-KR" altLang="en-US" sz="2000">
                <a:solidFill>
                  <a:schemeClr val="bg1"/>
                </a:solidFill>
                <a:latin typeface="HY견고딕" panose="02030600000101010101" pitchFamily="18" charset="-127"/>
                <a:ea typeface="HY견고딕" panose="02030600000101010101" pitchFamily="18" charset="-127"/>
              </a:rPr>
              <a:t> 신선한 달걀 고르는 법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p.39</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6324B4C5-CC09-4355-BC0D-5A9C488700D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Can you choose fresh eggs? There is an easy way to do it. </a:t>
            </a:r>
            <a:r>
              <a:rPr lang="en-US" altLang="ko-KR" sz="2000" b="1" dirty="0">
                <a:solidFill>
                  <a:srgbClr val="70AD47"/>
                </a:solidFill>
                <a:latin typeface="+mn-ea"/>
              </a:rPr>
              <a:t>Fill</a:t>
            </a:r>
            <a:r>
              <a:rPr lang="en-US" altLang="ko-KR" sz="2000" dirty="0">
                <a:latin typeface="+mn-ea"/>
              </a:rPr>
              <a:t> a bowl with cold water and </a:t>
            </a:r>
            <a:r>
              <a:rPr lang="en-US" altLang="ko-KR" sz="2000" b="1" dirty="0">
                <a:solidFill>
                  <a:srgbClr val="70AD47"/>
                </a:solidFill>
                <a:latin typeface="+mn-ea"/>
              </a:rPr>
              <a:t>put</a:t>
            </a:r>
            <a:r>
              <a:rPr lang="en-US" altLang="ko-KR" sz="2000" dirty="0">
                <a:latin typeface="+mn-ea"/>
              </a:rPr>
              <a:t> an egg into it. A fresh egg is heavy, so it sinks to the bottom. A rotten egg has gases inside, so it comes to the top of the water. What about a 2-week-old egg? The egg doesn’t sink or float. Instead, it stays in the middle.</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15</a:t>
            </a:r>
            <a:r>
              <a:rPr lang="ko-KR" altLang="en-US" sz="2000">
                <a:solidFill>
                  <a:schemeClr val="bg1"/>
                </a:solidFill>
                <a:latin typeface="HY견고딕" panose="02030600000101010101" pitchFamily="18" charset="-127"/>
                <a:ea typeface="HY견고딕" panose="02030600000101010101" pitchFamily="18" charset="-127"/>
              </a:rPr>
              <a:t> 식당 음악에 숨겨진 비밀</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p.40</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FD4BDD14-828C-42E1-B24D-22A07EE579D8}"/>
              </a:ext>
            </a:extLst>
          </p:cNvPr>
          <p:cNvSpPr/>
          <p:nvPr/>
        </p:nvSpPr>
        <p:spPr>
          <a:xfrm>
            <a:off x="755152" y="1057934"/>
            <a:ext cx="7633696" cy="4187813"/>
          </a:xfrm>
          <a:prstGeom prst="rect">
            <a:avLst/>
          </a:prstGeom>
        </p:spPr>
        <p:txBody>
          <a:bodyPr wrap="square">
            <a:spAutoFit/>
          </a:bodyPr>
          <a:lstStyle/>
          <a:p>
            <a:pPr algn="just">
              <a:lnSpc>
                <a:spcPct val="150000"/>
              </a:lnSpc>
            </a:pPr>
            <a:r>
              <a:rPr lang="en-US" altLang="ko-KR" sz="2000" dirty="0">
                <a:latin typeface="+mn-ea"/>
              </a:rPr>
              <a:t>  Restaurants usually play music. You may not know it, but the music is very important to people’s health. Do you know why? Music can make people pick certain food. Is the music fast and loud? Then people feel excited. And they often choose junk food. ( ⓐ ) They may choose fatty food or sugary food. ( ⓑ ) Is the music soft and slow? ( ⓒ ) Then people feel calm. ( ⓓ ) They may choose salads or fish. ( ⓔ ) It shows that music is important for good health. Do you want to be healthy? Then </a:t>
            </a:r>
            <a:r>
              <a:rPr lang="en-US" altLang="ko-KR" sz="2000" b="1" dirty="0">
                <a:solidFill>
                  <a:srgbClr val="70AD47"/>
                </a:solidFill>
                <a:latin typeface="+mn-ea"/>
              </a:rPr>
              <a:t>choose</a:t>
            </a:r>
            <a:r>
              <a:rPr lang="en-US" altLang="ko-KR" sz="2000" dirty="0">
                <a:latin typeface="+mn-ea"/>
              </a:rPr>
              <a:t> a _________ restaurant and </a:t>
            </a:r>
            <a:r>
              <a:rPr lang="en-US" altLang="ko-KR" sz="2000" b="1" dirty="0">
                <a:solidFill>
                  <a:srgbClr val="70AD47"/>
                </a:solidFill>
                <a:latin typeface="+mn-ea"/>
              </a:rPr>
              <a:t>enjoy</a:t>
            </a:r>
            <a:r>
              <a:rPr lang="en-US" altLang="ko-KR" sz="2000" dirty="0">
                <a:latin typeface="+mn-ea"/>
              </a:rPr>
              <a:t> _________ music.</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1597</TotalTime>
  <Words>352</Words>
  <Application>Microsoft Office PowerPoint</Application>
  <PresentationFormat>화면 슬라이드 쇼(4:3)</PresentationFormat>
  <Paragraphs>17</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13 재미난 곳엔 항상 내가 있죠! / p.38 </vt:lpstr>
      <vt:lpstr>      14 신선한 달걀 고르는 법 / p.39</vt:lpstr>
      <vt:lpstr>      15 식당 음악에 숨겨진 비밀 / p.40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616</cp:revision>
  <cp:lastPrinted>2024-10-27T11:05:43Z</cp:lastPrinted>
  <dcterms:created xsi:type="dcterms:W3CDTF">2018-12-11T01:44:20Z</dcterms:created>
  <dcterms:modified xsi:type="dcterms:W3CDTF">2024-11-11T13:09:42Z</dcterms:modified>
</cp:coreProperties>
</file>