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6"/>
  </p:notesMasterIdLst>
  <p:sldIdLst>
    <p:sldId id="436" r:id="rId2"/>
    <p:sldId id="442" r:id="rId3"/>
    <p:sldId id="437" r:id="rId4"/>
    <p:sldId id="441" r:id="rId5"/>
  </p:sldIdLst>
  <p:sldSz cx="9144000" cy="6858000" type="screen4x3"/>
  <p:notesSz cx="9945688" cy="6858000"/>
  <p:defaultTextStyle>
    <a:defPPr>
      <a:defRPr lang="ko-KR"/>
    </a:defPPr>
    <a:lvl1pPr marL="0" algn="l" defTabSz="914400" rtl="0" eaLnBrk="1" latinLnBrk="1" hangingPunct="1">
      <a:defRPr sz="1800" kern="1200">
        <a:solidFill>
          <a:schemeClr val="tx1"/>
        </a:solidFill>
        <a:latin typeface="+mn-lt"/>
        <a:ea typeface="+mn-ea"/>
        <a:cs typeface="+mn-cs"/>
      </a:defRPr>
    </a:lvl1pPr>
    <a:lvl2pPr marL="457200" algn="l" defTabSz="914400" rtl="0" eaLnBrk="1" latinLnBrk="1" hangingPunct="1">
      <a:defRPr sz="1800" kern="1200">
        <a:solidFill>
          <a:schemeClr val="tx1"/>
        </a:solidFill>
        <a:latin typeface="+mn-lt"/>
        <a:ea typeface="+mn-ea"/>
        <a:cs typeface="+mn-cs"/>
      </a:defRPr>
    </a:lvl2pPr>
    <a:lvl3pPr marL="914400" algn="l" defTabSz="914400" rtl="0" eaLnBrk="1" latinLnBrk="1" hangingPunct="1">
      <a:defRPr sz="1800" kern="1200">
        <a:solidFill>
          <a:schemeClr val="tx1"/>
        </a:solidFill>
        <a:latin typeface="+mn-lt"/>
        <a:ea typeface="+mn-ea"/>
        <a:cs typeface="+mn-cs"/>
      </a:defRPr>
    </a:lvl3pPr>
    <a:lvl4pPr marL="1371600" algn="l" defTabSz="914400" rtl="0" eaLnBrk="1" latinLnBrk="1" hangingPunct="1">
      <a:defRPr sz="1800" kern="1200">
        <a:solidFill>
          <a:schemeClr val="tx1"/>
        </a:solidFill>
        <a:latin typeface="+mn-lt"/>
        <a:ea typeface="+mn-ea"/>
        <a:cs typeface="+mn-cs"/>
      </a:defRPr>
    </a:lvl4pPr>
    <a:lvl5pPr marL="1828800" algn="l" defTabSz="914400" rtl="0" eaLnBrk="1" latinLnBrk="1" hangingPunct="1">
      <a:defRPr sz="1800" kern="1200">
        <a:solidFill>
          <a:schemeClr val="tx1"/>
        </a:solidFill>
        <a:latin typeface="+mn-lt"/>
        <a:ea typeface="+mn-ea"/>
        <a:cs typeface="+mn-cs"/>
      </a:defRPr>
    </a:lvl5pPr>
    <a:lvl6pPr marL="2286000" algn="l" defTabSz="914400" rtl="0" eaLnBrk="1" latinLnBrk="1" hangingPunct="1">
      <a:defRPr sz="1800" kern="1200">
        <a:solidFill>
          <a:schemeClr val="tx1"/>
        </a:solidFill>
        <a:latin typeface="+mn-lt"/>
        <a:ea typeface="+mn-ea"/>
        <a:cs typeface="+mn-cs"/>
      </a:defRPr>
    </a:lvl6pPr>
    <a:lvl7pPr marL="2743200" algn="l" defTabSz="914400" rtl="0" eaLnBrk="1" latinLnBrk="1" hangingPunct="1">
      <a:defRPr sz="1800" kern="1200">
        <a:solidFill>
          <a:schemeClr val="tx1"/>
        </a:solidFill>
        <a:latin typeface="+mn-lt"/>
        <a:ea typeface="+mn-ea"/>
        <a:cs typeface="+mn-cs"/>
      </a:defRPr>
    </a:lvl7pPr>
    <a:lvl8pPr marL="3200400" algn="l" defTabSz="914400" rtl="0" eaLnBrk="1" latinLnBrk="1" hangingPunct="1">
      <a:defRPr sz="1800" kern="1200">
        <a:solidFill>
          <a:schemeClr val="tx1"/>
        </a:solidFill>
        <a:latin typeface="+mn-lt"/>
        <a:ea typeface="+mn-ea"/>
        <a:cs typeface="+mn-cs"/>
      </a:defRPr>
    </a:lvl8pPr>
    <a:lvl9pPr marL="3657600" algn="l" defTabSz="914400" rtl="0" eaLnBrk="1" latinLnBrk="1"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0AD47"/>
    <a:srgbClr val="9CD647"/>
    <a:srgbClr val="F5422F"/>
    <a:srgbClr val="D65914"/>
    <a:srgbClr val="777777"/>
    <a:srgbClr val="883502"/>
    <a:srgbClr val="7E0000"/>
    <a:srgbClr val="D1093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보통 스타일 2 - 강조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9838" autoAdjust="0"/>
    <p:restoredTop sz="94660"/>
  </p:normalViewPr>
  <p:slideViewPr>
    <p:cSldViewPr snapToGrid="0">
      <p:cViewPr varScale="1">
        <p:scale>
          <a:sx n="114" d="100"/>
          <a:sy n="114" d="100"/>
        </p:scale>
        <p:origin x="1860" y="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머리글 개체 틀 1"/>
          <p:cNvSpPr>
            <a:spLocks noGrp="1"/>
          </p:cNvSpPr>
          <p:nvPr>
            <p:ph type="hdr" sz="quarter"/>
          </p:nvPr>
        </p:nvSpPr>
        <p:spPr>
          <a:xfrm>
            <a:off x="0" y="1"/>
            <a:ext cx="4309798" cy="344091"/>
          </a:xfrm>
          <a:prstGeom prst="rect">
            <a:avLst/>
          </a:prstGeom>
        </p:spPr>
        <p:txBody>
          <a:bodyPr vert="horz" lIns="91440" tIns="45720" rIns="91440" bIns="45720" rtlCol="0"/>
          <a:lstStyle>
            <a:lvl1pPr algn="l">
              <a:defRPr sz="1200"/>
            </a:lvl1pPr>
          </a:lstStyle>
          <a:p>
            <a:endParaRPr lang="ko-KR" altLang="en-US"/>
          </a:p>
        </p:txBody>
      </p:sp>
      <p:sp>
        <p:nvSpPr>
          <p:cNvPr id="3" name="날짜 개체 틀 2"/>
          <p:cNvSpPr>
            <a:spLocks noGrp="1"/>
          </p:cNvSpPr>
          <p:nvPr>
            <p:ph type="dt" idx="1"/>
          </p:nvPr>
        </p:nvSpPr>
        <p:spPr>
          <a:xfrm>
            <a:off x="5633588" y="1"/>
            <a:ext cx="4309798" cy="344091"/>
          </a:xfrm>
          <a:prstGeom prst="rect">
            <a:avLst/>
          </a:prstGeom>
        </p:spPr>
        <p:txBody>
          <a:bodyPr vert="horz" lIns="91440" tIns="45720" rIns="91440" bIns="45720" rtlCol="0"/>
          <a:lstStyle>
            <a:lvl1pPr algn="r">
              <a:defRPr sz="1200"/>
            </a:lvl1pPr>
          </a:lstStyle>
          <a:p>
            <a:fld id="{488E6CCC-F433-4825-AE83-CD41CE0CA138}" type="datetimeFigureOut">
              <a:rPr lang="ko-KR" altLang="en-US" smtClean="0"/>
              <a:t>2024-11-11</a:t>
            </a:fld>
            <a:endParaRPr lang="ko-KR" altLang="en-US"/>
          </a:p>
        </p:txBody>
      </p:sp>
      <p:sp>
        <p:nvSpPr>
          <p:cNvPr id="4" name="슬라이드 이미지 개체 틀 3"/>
          <p:cNvSpPr>
            <a:spLocks noGrp="1" noRot="1" noChangeAspect="1"/>
          </p:cNvSpPr>
          <p:nvPr>
            <p:ph type="sldImg" idx="2"/>
          </p:nvPr>
        </p:nvSpPr>
        <p:spPr>
          <a:xfrm>
            <a:off x="3429000" y="857250"/>
            <a:ext cx="3087688" cy="2314575"/>
          </a:xfrm>
          <a:prstGeom prst="rect">
            <a:avLst/>
          </a:prstGeom>
          <a:noFill/>
          <a:ln w="12700">
            <a:solidFill>
              <a:prstClr val="black"/>
            </a:solidFill>
          </a:ln>
        </p:spPr>
        <p:txBody>
          <a:bodyPr vert="horz" lIns="91440" tIns="45720" rIns="91440" bIns="45720" rtlCol="0" anchor="ctr"/>
          <a:lstStyle/>
          <a:p>
            <a:endParaRPr lang="ko-KR" altLang="en-US"/>
          </a:p>
        </p:txBody>
      </p:sp>
      <p:sp>
        <p:nvSpPr>
          <p:cNvPr id="5" name="슬라이드 노트 개체 틀 4"/>
          <p:cNvSpPr>
            <a:spLocks noGrp="1"/>
          </p:cNvSpPr>
          <p:nvPr>
            <p:ph type="body" sz="quarter" idx="3"/>
          </p:nvPr>
        </p:nvSpPr>
        <p:spPr>
          <a:xfrm>
            <a:off x="994569" y="3300412"/>
            <a:ext cx="7956550" cy="2700338"/>
          </a:xfrm>
          <a:prstGeom prst="rect">
            <a:avLst/>
          </a:prstGeom>
        </p:spPr>
        <p:txBody>
          <a:bodyPr vert="horz" lIns="91440" tIns="45720" rIns="91440" bIns="45720" rtlCol="0"/>
          <a:lstStyle/>
          <a:p>
            <a:pPr lvl="0"/>
            <a:r>
              <a:rPr lang="ko-KR" altLang="en-US"/>
              <a:t>마스터 텍스트 스타일을 편집합니다</a:t>
            </a:r>
          </a:p>
          <a:p>
            <a:pPr lvl="1"/>
            <a:r>
              <a:rPr lang="ko-KR" altLang="en-US"/>
              <a:t>둘째 수준</a:t>
            </a:r>
          </a:p>
          <a:p>
            <a:pPr lvl="2"/>
            <a:r>
              <a:rPr lang="ko-KR" altLang="en-US"/>
              <a:t>셋째 수준</a:t>
            </a:r>
          </a:p>
          <a:p>
            <a:pPr lvl="3"/>
            <a:r>
              <a:rPr lang="ko-KR" altLang="en-US"/>
              <a:t>넷째 수준</a:t>
            </a:r>
          </a:p>
          <a:p>
            <a:pPr lvl="4"/>
            <a:r>
              <a:rPr lang="ko-KR" altLang="en-US"/>
              <a:t>다섯째 수준</a:t>
            </a:r>
          </a:p>
        </p:txBody>
      </p:sp>
      <p:sp>
        <p:nvSpPr>
          <p:cNvPr id="6" name="바닥글 개체 틀 5"/>
          <p:cNvSpPr>
            <a:spLocks noGrp="1"/>
          </p:cNvSpPr>
          <p:nvPr>
            <p:ph type="ftr" sz="quarter" idx="4"/>
          </p:nvPr>
        </p:nvSpPr>
        <p:spPr>
          <a:xfrm>
            <a:off x="0" y="6513910"/>
            <a:ext cx="4309798" cy="344090"/>
          </a:xfrm>
          <a:prstGeom prst="rect">
            <a:avLst/>
          </a:prstGeom>
        </p:spPr>
        <p:txBody>
          <a:bodyPr vert="horz" lIns="91440" tIns="45720" rIns="91440" bIns="45720" rtlCol="0" anchor="b"/>
          <a:lstStyle>
            <a:lvl1pPr algn="l">
              <a:defRPr sz="1200"/>
            </a:lvl1pPr>
          </a:lstStyle>
          <a:p>
            <a:endParaRPr lang="ko-KR" altLang="en-US"/>
          </a:p>
        </p:txBody>
      </p:sp>
      <p:sp>
        <p:nvSpPr>
          <p:cNvPr id="7" name="슬라이드 번호 개체 틀 6"/>
          <p:cNvSpPr>
            <a:spLocks noGrp="1"/>
          </p:cNvSpPr>
          <p:nvPr>
            <p:ph type="sldNum" sz="quarter" idx="5"/>
          </p:nvPr>
        </p:nvSpPr>
        <p:spPr>
          <a:xfrm>
            <a:off x="5633588" y="6513910"/>
            <a:ext cx="4309798" cy="344090"/>
          </a:xfrm>
          <a:prstGeom prst="rect">
            <a:avLst/>
          </a:prstGeom>
        </p:spPr>
        <p:txBody>
          <a:bodyPr vert="horz" lIns="91440" tIns="45720" rIns="91440" bIns="45720" rtlCol="0" anchor="b"/>
          <a:lstStyle>
            <a:lvl1pPr algn="r">
              <a:defRPr sz="1200"/>
            </a:lvl1pPr>
          </a:lstStyle>
          <a:p>
            <a:fld id="{BE65A3FC-0A9D-4227-B056-48C9850E83A5}" type="slidenum">
              <a:rPr lang="ko-KR" altLang="en-US" smtClean="0"/>
              <a:t>‹#›</a:t>
            </a:fld>
            <a:endParaRPr lang="ko-KR" altLang="en-US"/>
          </a:p>
        </p:txBody>
      </p:sp>
    </p:spTree>
    <p:extLst>
      <p:ext uri="{BB962C8B-B14F-4D97-AF65-F5344CB8AC3E}">
        <p14:creationId xmlns:p14="http://schemas.microsoft.com/office/powerpoint/2010/main" val="2655574474"/>
      </p:ext>
    </p:extLst>
  </p:cSld>
  <p:clrMap bg1="lt1" tx1="dk1" bg2="lt2" tx2="dk2" accent1="accent1" accent2="accent2" accent3="accent3" accent4="accent4" accent5="accent5" accent6="accent6" hlink="hlink" folHlink="folHlink"/>
  <p:notesStyle>
    <a:lvl1pPr marL="0" algn="l" defTabSz="914400" rtl="0" eaLnBrk="1" latinLnBrk="1" hangingPunct="1">
      <a:defRPr sz="1200" kern="1200">
        <a:solidFill>
          <a:schemeClr val="tx1"/>
        </a:solidFill>
        <a:latin typeface="+mn-lt"/>
        <a:ea typeface="+mn-ea"/>
        <a:cs typeface="+mn-cs"/>
      </a:defRPr>
    </a:lvl1pPr>
    <a:lvl2pPr marL="457200" algn="l" defTabSz="914400" rtl="0" eaLnBrk="1" latinLnBrk="1" hangingPunct="1">
      <a:defRPr sz="1200" kern="1200">
        <a:solidFill>
          <a:schemeClr val="tx1"/>
        </a:solidFill>
        <a:latin typeface="+mn-lt"/>
        <a:ea typeface="+mn-ea"/>
        <a:cs typeface="+mn-cs"/>
      </a:defRPr>
    </a:lvl2pPr>
    <a:lvl3pPr marL="914400" algn="l" defTabSz="914400" rtl="0" eaLnBrk="1" latinLnBrk="1" hangingPunct="1">
      <a:defRPr sz="1200" kern="1200">
        <a:solidFill>
          <a:schemeClr val="tx1"/>
        </a:solidFill>
        <a:latin typeface="+mn-lt"/>
        <a:ea typeface="+mn-ea"/>
        <a:cs typeface="+mn-cs"/>
      </a:defRPr>
    </a:lvl3pPr>
    <a:lvl4pPr marL="1371600" algn="l" defTabSz="914400" rtl="0" eaLnBrk="1" latinLnBrk="1" hangingPunct="1">
      <a:defRPr sz="1200" kern="1200">
        <a:solidFill>
          <a:schemeClr val="tx1"/>
        </a:solidFill>
        <a:latin typeface="+mn-lt"/>
        <a:ea typeface="+mn-ea"/>
        <a:cs typeface="+mn-cs"/>
      </a:defRPr>
    </a:lvl4pPr>
    <a:lvl5pPr marL="1828800" algn="l" defTabSz="914400" rtl="0" eaLnBrk="1" latinLnBrk="1" hangingPunct="1">
      <a:defRPr sz="1200" kern="1200">
        <a:solidFill>
          <a:schemeClr val="tx1"/>
        </a:solidFill>
        <a:latin typeface="+mn-lt"/>
        <a:ea typeface="+mn-ea"/>
        <a:cs typeface="+mn-cs"/>
      </a:defRPr>
    </a:lvl5pPr>
    <a:lvl6pPr marL="2286000" algn="l" defTabSz="914400" rtl="0" eaLnBrk="1" latinLnBrk="1" hangingPunct="1">
      <a:defRPr sz="1200" kern="1200">
        <a:solidFill>
          <a:schemeClr val="tx1"/>
        </a:solidFill>
        <a:latin typeface="+mn-lt"/>
        <a:ea typeface="+mn-ea"/>
        <a:cs typeface="+mn-cs"/>
      </a:defRPr>
    </a:lvl6pPr>
    <a:lvl7pPr marL="2743200" algn="l" defTabSz="914400" rtl="0" eaLnBrk="1" latinLnBrk="1" hangingPunct="1">
      <a:defRPr sz="1200" kern="1200">
        <a:solidFill>
          <a:schemeClr val="tx1"/>
        </a:solidFill>
        <a:latin typeface="+mn-lt"/>
        <a:ea typeface="+mn-ea"/>
        <a:cs typeface="+mn-cs"/>
      </a:defRPr>
    </a:lvl7pPr>
    <a:lvl8pPr marL="3200400" algn="l" defTabSz="914400" rtl="0" eaLnBrk="1" latinLnBrk="1" hangingPunct="1">
      <a:defRPr sz="1200" kern="1200">
        <a:solidFill>
          <a:schemeClr val="tx1"/>
        </a:solidFill>
        <a:latin typeface="+mn-lt"/>
        <a:ea typeface="+mn-ea"/>
        <a:cs typeface="+mn-cs"/>
      </a:defRPr>
    </a:lvl8pPr>
    <a:lvl9pPr marL="3657600" algn="l" defTabSz="914400" rtl="0" eaLnBrk="1" latinLnBrk="1"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슬라이드 이미지 개체 틀 1"/>
          <p:cNvSpPr>
            <a:spLocks noGrp="1" noRot="1" noChangeAspect="1"/>
          </p:cNvSpPr>
          <p:nvPr>
            <p:ph type="sldImg"/>
          </p:nvPr>
        </p:nvSpPr>
        <p:spPr>
          <a:xfrm>
            <a:off x="3429000" y="857250"/>
            <a:ext cx="3087688" cy="2314575"/>
          </a:xfrm>
        </p:spPr>
      </p:sp>
      <p:sp>
        <p:nvSpPr>
          <p:cNvPr id="3" name="슬라이드 노트 개체 틀 2"/>
          <p:cNvSpPr>
            <a:spLocks noGrp="1"/>
          </p:cNvSpPr>
          <p:nvPr>
            <p:ph type="body" idx="1"/>
          </p:nvPr>
        </p:nvSpPr>
        <p:spPr/>
        <p:txBody>
          <a:bodyPr rtlCol="0"/>
          <a:lstStyle/>
          <a:p>
            <a:pPr rtl="0"/>
            <a:endParaRPr lang="ko-KR" altLang="en-US" noProof="1"/>
          </a:p>
        </p:txBody>
      </p:sp>
      <p:sp>
        <p:nvSpPr>
          <p:cNvPr id="4" name="슬라이드 번호 개체 틀 3"/>
          <p:cNvSpPr>
            <a:spLocks noGrp="1"/>
          </p:cNvSpPr>
          <p:nvPr>
            <p:ph type="sldNum" sz="quarter" idx="10"/>
          </p:nvPr>
        </p:nvSpPr>
        <p:spPr/>
        <p:txBody>
          <a:bodyPr rtlCol="0"/>
          <a:lstStyle/>
          <a:p>
            <a:pPr rtl="0"/>
            <a:fld id="{DF61EA0F-A667-4B49-8422-0062BC55E249}" type="slidenum">
              <a:rPr lang="en-US" altLang="ko-KR" noProof="1" smtClean="0"/>
              <a:t>1</a:t>
            </a:fld>
            <a:endParaRPr lang="ko-KR" altLang="en-US" noProof="1"/>
          </a:p>
        </p:txBody>
      </p:sp>
    </p:spTree>
    <p:extLst>
      <p:ext uri="{BB962C8B-B14F-4D97-AF65-F5344CB8AC3E}">
        <p14:creationId xmlns:p14="http://schemas.microsoft.com/office/powerpoint/2010/main" val="157672932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슬라이드 이미지 개체 틀 1"/>
          <p:cNvSpPr>
            <a:spLocks noGrp="1" noRot="1" noChangeAspect="1"/>
          </p:cNvSpPr>
          <p:nvPr>
            <p:ph type="sldImg"/>
          </p:nvPr>
        </p:nvSpPr>
        <p:spPr/>
      </p:sp>
      <p:sp>
        <p:nvSpPr>
          <p:cNvPr id="3" name="슬라이드 노트 개체 틀 2"/>
          <p:cNvSpPr>
            <a:spLocks noGrp="1"/>
          </p:cNvSpPr>
          <p:nvPr>
            <p:ph type="body" idx="1"/>
          </p:nvPr>
        </p:nvSpPr>
        <p:spPr/>
        <p:txBody>
          <a:bodyPr/>
          <a:lstStyle/>
          <a:p>
            <a:endParaRPr lang="ko-KR" altLang="en-US" noProof="1"/>
          </a:p>
        </p:txBody>
      </p:sp>
      <p:sp>
        <p:nvSpPr>
          <p:cNvPr id="4" name="슬라이드 번호 개체 틀 3"/>
          <p:cNvSpPr>
            <a:spLocks noGrp="1"/>
          </p:cNvSpPr>
          <p:nvPr>
            <p:ph type="sldNum" sz="quarter" idx="5"/>
          </p:nvPr>
        </p:nvSpPr>
        <p:spPr/>
        <p:txBody>
          <a:bodyPr/>
          <a:lstStyle/>
          <a:p>
            <a:fld id="{DF61EA0F-A667-4B49-8422-0062BC55E249}" type="slidenum">
              <a:rPr lang="en-US" altLang="ko-KR" noProof="1" dirty="0" smtClean="0"/>
              <a:pPr/>
              <a:t>2</a:t>
            </a:fld>
            <a:endParaRPr lang="ko-KR" altLang="en-US" noProof="1"/>
          </a:p>
        </p:txBody>
      </p:sp>
    </p:spTree>
    <p:extLst>
      <p:ext uri="{BB962C8B-B14F-4D97-AF65-F5344CB8AC3E}">
        <p14:creationId xmlns:p14="http://schemas.microsoft.com/office/powerpoint/2010/main" val="1928567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슬라이드 이미지 개체 틀 1"/>
          <p:cNvSpPr>
            <a:spLocks noGrp="1" noRot="1" noChangeAspect="1"/>
          </p:cNvSpPr>
          <p:nvPr>
            <p:ph type="sldImg"/>
          </p:nvPr>
        </p:nvSpPr>
        <p:spPr/>
      </p:sp>
      <p:sp>
        <p:nvSpPr>
          <p:cNvPr id="3" name="슬라이드 노트 개체 틀 2"/>
          <p:cNvSpPr>
            <a:spLocks noGrp="1"/>
          </p:cNvSpPr>
          <p:nvPr>
            <p:ph type="body" idx="1"/>
          </p:nvPr>
        </p:nvSpPr>
        <p:spPr/>
        <p:txBody>
          <a:bodyPr/>
          <a:lstStyle/>
          <a:p>
            <a:endParaRPr lang="ko-KR" altLang="en-US" noProof="1"/>
          </a:p>
        </p:txBody>
      </p:sp>
      <p:sp>
        <p:nvSpPr>
          <p:cNvPr id="4" name="슬라이드 번호 개체 틀 3"/>
          <p:cNvSpPr>
            <a:spLocks noGrp="1"/>
          </p:cNvSpPr>
          <p:nvPr>
            <p:ph type="sldNum" sz="quarter" idx="5"/>
          </p:nvPr>
        </p:nvSpPr>
        <p:spPr/>
        <p:txBody>
          <a:bodyPr/>
          <a:lstStyle/>
          <a:p>
            <a:fld id="{DF61EA0F-A667-4B49-8422-0062BC55E249}" type="slidenum">
              <a:rPr lang="en-US" altLang="ko-KR" noProof="1" dirty="0" smtClean="0"/>
              <a:pPr/>
              <a:t>3</a:t>
            </a:fld>
            <a:endParaRPr lang="ko-KR" altLang="en-US" noProof="1"/>
          </a:p>
        </p:txBody>
      </p:sp>
    </p:spTree>
    <p:extLst>
      <p:ext uri="{BB962C8B-B14F-4D97-AF65-F5344CB8AC3E}">
        <p14:creationId xmlns:p14="http://schemas.microsoft.com/office/powerpoint/2010/main" val="82204503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슬라이드 이미지 개체 틀 1"/>
          <p:cNvSpPr>
            <a:spLocks noGrp="1" noRot="1" noChangeAspect="1"/>
          </p:cNvSpPr>
          <p:nvPr>
            <p:ph type="sldImg"/>
          </p:nvPr>
        </p:nvSpPr>
        <p:spPr/>
      </p:sp>
      <p:sp>
        <p:nvSpPr>
          <p:cNvPr id="3" name="슬라이드 노트 개체 틀 2"/>
          <p:cNvSpPr>
            <a:spLocks noGrp="1"/>
          </p:cNvSpPr>
          <p:nvPr>
            <p:ph type="body" idx="1"/>
          </p:nvPr>
        </p:nvSpPr>
        <p:spPr/>
        <p:txBody>
          <a:bodyPr/>
          <a:lstStyle/>
          <a:p>
            <a:endParaRPr lang="ko-KR" altLang="en-US" noProof="1"/>
          </a:p>
        </p:txBody>
      </p:sp>
      <p:sp>
        <p:nvSpPr>
          <p:cNvPr id="4" name="슬라이드 번호 개체 틀 3"/>
          <p:cNvSpPr>
            <a:spLocks noGrp="1"/>
          </p:cNvSpPr>
          <p:nvPr>
            <p:ph type="sldNum" sz="quarter" idx="5"/>
          </p:nvPr>
        </p:nvSpPr>
        <p:spPr/>
        <p:txBody>
          <a:bodyPr/>
          <a:lstStyle/>
          <a:p>
            <a:fld id="{DF61EA0F-A667-4B49-8422-0062BC55E249}" type="slidenum">
              <a:rPr lang="en-US" altLang="ko-KR" noProof="1" dirty="0" smtClean="0"/>
              <a:pPr/>
              <a:t>4</a:t>
            </a:fld>
            <a:endParaRPr lang="ko-KR" altLang="en-US" noProof="1"/>
          </a:p>
        </p:txBody>
      </p:sp>
    </p:spTree>
    <p:extLst>
      <p:ext uri="{BB962C8B-B14F-4D97-AF65-F5344CB8AC3E}">
        <p14:creationId xmlns:p14="http://schemas.microsoft.com/office/powerpoint/2010/main" val="3875607015"/>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구역 머리글">
    <p:spTree>
      <p:nvGrpSpPr>
        <p:cNvPr id="1" name=""/>
        <p:cNvGrpSpPr/>
        <p:nvPr/>
      </p:nvGrpSpPr>
      <p:grpSpPr>
        <a:xfrm>
          <a:off x="0" y="0"/>
          <a:ext cx="0" cy="0"/>
          <a:chOff x="0" y="0"/>
          <a:chExt cx="0" cy="0"/>
        </a:xfrm>
      </p:grpSpPr>
      <p:pic>
        <p:nvPicPr>
          <p:cNvPr id="7" name="그림 6"/>
          <p:cNvPicPr>
            <a:picLocks noChangeAspect="1"/>
          </p:cNvPicPr>
          <p:nvPr userDrawn="1"/>
        </p:nvPicPr>
        <p:blipFill>
          <a:blip r:embed="rId2"/>
          <a:stretch>
            <a:fillRect/>
          </a:stretch>
        </p:blipFill>
        <p:spPr>
          <a:xfrm>
            <a:off x="634217" y="533400"/>
            <a:ext cx="5248275" cy="5791200"/>
          </a:xfrm>
          <a:prstGeom prst="rect">
            <a:avLst/>
          </a:prstGeom>
        </p:spPr>
      </p:pic>
    </p:spTree>
    <p:extLst>
      <p:ext uri="{BB962C8B-B14F-4D97-AF65-F5344CB8AC3E}">
        <p14:creationId xmlns:p14="http://schemas.microsoft.com/office/powerpoint/2010/main" val="39095636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제목 및 세로 텍스트">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ko-KR" altLang="en-US"/>
              <a:t>마스터 제목 스타일 편집</a:t>
            </a:r>
            <a:endParaRPr lang="en-US" dirty="0"/>
          </a:p>
        </p:txBody>
      </p:sp>
      <p:sp>
        <p:nvSpPr>
          <p:cNvPr id="3" name="Vertical Text Placeholder 2"/>
          <p:cNvSpPr>
            <a:spLocks noGrp="1"/>
          </p:cNvSpPr>
          <p:nvPr>
            <p:ph type="body" orient="vert" idx="1"/>
          </p:nvPr>
        </p:nvSpPr>
        <p:spPr/>
        <p:txBody>
          <a:bodyPr vert="eaVert"/>
          <a:lstStyle/>
          <a:p>
            <a:pPr lvl="0"/>
            <a:r>
              <a:rPr lang="ko-KR" altLang="en-US"/>
              <a:t>마스터 텍스트 스타일을 편집합니다</a:t>
            </a:r>
          </a:p>
          <a:p>
            <a:pPr lvl="1"/>
            <a:r>
              <a:rPr lang="ko-KR" altLang="en-US"/>
              <a:t>둘째 수준</a:t>
            </a:r>
          </a:p>
          <a:p>
            <a:pPr lvl="2"/>
            <a:r>
              <a:rPr lang="ko-KR" altLang="en-US"/>
              <a:t>셋째 수준</a:t>
            </a:r>
          </a:p>
          <a:p>
            <a:pPr lvl="3"/>
            <a:r>
              <a:rPr lang="ko-KR" altLang="en-US"/>
              <a:t>넷째 수준</a:t>
            </a:r>
          </a:p>
          <a:p>
            <a:pPr lvl="4"/>
            <a:r>
              <a:rPr lang="ko-KR" altLang="en-US"/>
              <a:t>다섯째 수준</a:t>
            </a:r>
            <a:endParaRPr lang="en-US" dirty="0"/>
          </a:p>
        </p:txBody>
      </p:sp>
      <p:sp>
        <p:nvSpPr>
          <p:cNvPr id="4" name="Date Placeholder 3"/>
          <p:cNvSpPr>
            <a:spLocks noGrp="1"/>
          </p:cNvSpPr>
          <p:nvPr>
            <p:ph type="dt" sz="half" idx="10"/>
          </p:nvPr>
        </p:nvSpPr>
        <p:spPr/>
        <p:txBody>
          <a:bodyPr/>
          <a:lstStyle/>
          <a:p>
            <a:fld id="{73892B42-109F-4FD6-823A-C83C8A612206}" type="datetimeFigureOut">
              <a:rPr lang="ko-KR" altLang="en-US" smtClean="0"/>
              <a:t>2024-11-11</a:t>
            </a:fld>
            <a:endParaRPr lang="ko-KR" altLang="en-US"/>
          </a:p>
        </p:txBody>
      </p:sp>
      <p:sp>
        <p:nvSpPr>
          <p:cNvPr id="5" name="Footer Placeholder 4"/>
          <p:cNvSpPr>
            <a:spLocks noGrp="1"/>
          </p:cNvSpPr>
          <p:nvPr>
            <p:ph type="ftr" sz="quarter" idx="11"/>
          </p:nvPr>
        </p:nvSpPr>
        <p:spPr/>
        <p:txBody>
          <a:bodyPr/>
          <a:lstStyle/>
          <a:p>
            <a:endParaRPr lang="ko-KR" altLang="en-US"/>
          </a:p>
        </p:txBody>
      </p:sp>
      <p:sp>
        <p:nvSpPr>
          <p:cNvPr id="6" name="Slide Number Placeholder 5"/>
          <p:cNvSpPr>
            <a:spLocks noGrp="1"/>
          </p:cNvSpPr>
          <p:nvPr>
            <p:ph type="sldNum" sz="quarter" idx="12"/>
          </p:nvPr>
        </p:nvSpPr>
        <p:spPr/>
        <p:txBody>
          <a:bodyPr/>
          <a:lstStyle/>
          <a:p>
            <a:fld id="{C085BDA0-FA16-4832-A19C-832DF8CD7383}" type="slidenum">
              <a:rPr lang="ko-KR" altLang="en-US" smtClean="0"/>
              <a:t>‹#›</a:t>
            </a:fld>
            <a:endParaRPr lang="ko-KR" altLang="en-US"/>
          </a:p>
        </p:txBody>
      </p:sp>
    </p:spTree>
    <p:extLst>
      <p:ext uri="{BB962C8B-B14F-4D97-AF65-F5344CB8AC3E}">
        <p14:creationId xmlns:p14="http://schemas.microsoft.com/office/powerpoint/2010/main" val="240737580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세로 제목 및 텍스트">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ko-KR" altLang="en-US"/>
              <a:t>마스터 제목 스타일 편집</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ko-KR" altLang="en-US"/>
              <a:t>마스터 텍스트 스타일을 편집합니다</a:t>
            </a:r>
          </a:p>
          <a:p>
            <a:pPr lvl="1"/>
            <a:r>
              <a:rPr lang="ko-KR" altLang="en-US"/>
              <a:t>둘째 수준</a:t>
            </a:r>
          </a:p>
          <a:p>
            <a:pPr lvl="2"/>
            <a:r>
              <a:rPr lang="ko-KR" altLang="en-US"/>
              <a:t>셋째 수준</a:t>
            </a:r>
          </a:p>
          <a:p>
            <a:pPr lvl="3"/>
            <a:r>
              <a:rPr lang="ko-KR" altLang="en-US"/>
              <a:t>넷째 수준</a:t>
            </a:r>
          </a:p>
          <a:p>
            <a:pPr lvl="4"/>
            <a:r>
              <a:rPr lang="ko-KR" altLang="en-US"/>
              <a:t>다섯째 수준</a:t>
            </a:r>
            <a:endParaRPr lang="en-US" dirty="0"/>
          </a:p>
        </p:txBody>
      </p:sp>
      <p:sp>
        <p:nvSpPr>
          <p:cNvPr id="4" name="Date Placeholder 3"/>
          <p:cNvSpPr>
            <a:spLocks noGrp="1"/>
          </p:cNvSpPr>
          <p:nvPr>
            <p:ph type="dt" sz="half" idx="10"/>
          </p:nvPr>
        </p:nvSpPr>
        <p:spPr/>
        <p:txBody>
          <a:bodyPr/>
          <a:lstStyle/>
          <a:p>
            <a:fld id="{73892B42-109F-4FD6-823A-C83C8A612206}" type="datetimeFigureOut">
              <a:rPr lang="ko-KR" altLang="en-US" smtClean="0"/>
              <a:t>2024-11-11</a:t>
            </a:fld>
            <a:endParaRPr lang="ko-KR" altLang="en-US"/>
          </a:p>
        </p:txBody>
      </p:sp>
      <p:sp>
        <p:nvSpPr>
          <p:cNvPr id="5" name="Footer Placeholder 4"/>
          <p:cNvSpPr>
            <a:spLocks noGrp="1"/>
          </p:cNvSpPr>
          <p:nvPr>
            <p:ph type="ftr" sz="quarter" idx="11"/>
          </p:nvPr>
        </p:nvSpPr>
        <p:spPr/>
        <p:txBody>
          <a:bodyPr/>
          <a:lstStyle/>
          <a:p>
            <a:endParaRPr lang="ko-KR" altLang="en-US"/>
          </a:p>
        </p:txBody>
      </p:sp>
      <p:sp>
        <p:nvSpPr>
          <p:cNvPr id="6" name="Slide Number Placeholder 5"/>
          <p:cNvSpPr>
            <a:spLocks noGrp="1"/>
          </p:cNvSpPr>
          <p:nvPr>
            <p:ph type="sldNum" sz="quarter" idx="12"/>
          </p:nvPr>
        </p:nvSpPr>
        <p:spPr/>
        <p:txBody>
          <a:bodyPr/>
          <a:lstStyle/>
          <a:p>
            <a:fld id="{C085BDA0-FA16-4832-A19C-832DF8CD7383}" type="slidenum">
              <a:rPr lang="ko-KR" altLang="en-US" smtClean="0"/>
              <a:t>‹#›</a:t>
            </a:fld>
            <a:endParaRPr lang="ko-KR" altLang="en-US"/>
          </a:p>
        </p:txBody>
      </p:sp>
    </p:spTree>
    <p:extLst>
      <p:ext uri="{BB962C8B-B14F-4D97-AF65-F5344CB8AC3E}">
        <p14:creationId xmlns:p14="http://schemas.microsoft.com/office/powerpoint/2010/main" val="8269317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제목 슬라이드">
    <p:bg>
      <p:bgPr>
        <a:solidFill>
          <a:schemeClr val="accent6"/>
        </a:solidFill>
        <a:effectLst/>
      </p:bgPr>
    </p:bg>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1143000" y="1214438"/>
            <a:ext cx="7772400" cy="2387600"/>
          </a:xfrm>
        </p:spPr>
        <p:txBody>
          <a:bodyPr anchor="b">
            <a:normAutofit/>
          </a:bodyPr>
          <a:lstStyle>
            <a:lvl1pPr algn="l">
              <a:defRPr sz="9600" b="1" baseline="0">
                <a:solidFill>
                  <a:schemeClr val="tx1"/>
                </a:solidFill>
                <a:latin typeface="+mj-ea"/>
                <a:ea typeface="+mj-ea"/>
              </a:defRPr>
            </a:lvl1pPr>
          </a:lstStyle>
          <a:p>
            <a:r>
              <a:rPr lang="en-US" dirty="0"/>
              <a:t>Unit 1 </a:t>
            </a:r>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ko-KR" altLang="en-US"/>
              <a:t>마스터 부제목 스타일 편집</a:t>
            </a:r>
            <a:endParaRPr lang="en-US" dirty="0"/>
          </a:p>
        </p:txBody>
      </p:sp>
      <p:sp>
        <p:nvSpPr>
          <p:cNvPr id="4" name="Date Placeholder 3"/>
          <p:cNvSpPr>
            <a:spLocks noGrp="1"/>
          </p:cNvSpPr>
          <p:nvPr>
            <p:ph type="dt" sz="half" idx="10"/>
          </p:nvPr>
        </p:nvSpPr>
        <p:spPr/>
        <p:txBody>
          <a:bodyPr/>
          <a:lstStyle/>
          <a:p>
            <a:fld id="{73892B42-109F-4FD6-823A-C83C8A612206}" type="datetimeFigureOut">
              <a:rPr lang="ko-KR" altLang="en-US" smtClean="0"/>
              <a:t>2024-11-11</a:t>
            </a:fld>
            <a:endParaRPr lang="ko-KR" altLang="en-US"/>
          </a:p>
        </p:txBody>
      </p:sp>
      <p:sp>
        <p:nvSpPr>
          <p:cNvPr id="5" name="Footer Placeholder 4"/>
          <p:cNvSpPr>
            <a:spLocks noGrp="1"/>
          </p:cNvSpPr>
          <p:nvPr>
            <p:ph type="ftr" sz="quarter" idx="11"/>
          </p:nvPr>
        </p:nvSpPr>
        <p:spPr/>
        <p:txBody>
          <a:bodyPr/>
          <a:lstStyle/>
          <a:p>
            <a:endParaRPr lang="ko-KR" altLang="en-US"/>
          </a:p>
        </p:txBody>
      </p:sp>
      <p:sp>
        <p:nvSpPr>
          <p:cNvPr id="6" name="Slide Number Placeholder 5"/>
          <p:cNvSpPr>
            <a:spLocks noGrp="1"/>
          </p:cNvSpPr>
          <p:nvPr>
            <p:ph type="sldNum" sz="quarter" idx="12"/>
          </p:nvPr>
        </p:nvSpPr>
        <p:spPr/>
        <p:txBody>
          <a:bodyPr/>
          <a:lstStyle/>
          <a:p>
            <a:fld id="{C085BDA0-FA16-4832-A19C-832DF8CD7383}" type="slidenum">
              <a:rPr lang="ko-KR" altLang="en-US" smtClean="0"/>
              <a:t>‹#›</a:t>
            </a:fld>
            <a:endParaRPr lang="ko-KR" altLang="en-US"/>
          </a:p>
        </p:txBody>
      </p:sp>
    </p:spTree>
    <p:extLst>
      <p:ext uri="{BB962C8B-B14F-4D97-AF65-F5344CB8AC3E}">
        <p14:creationId xmlns:p14="http://schemas.microsoft.com/office/powerpoint/2010/main" val="312871193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제목 및 내용">
    <p:bg>
      <p:bgPr>
        <a:pattFill prst="pct80">
          <a:fgClr>
            <a:schemeClr val="bg1">
              <a:lumMod val="95000"/>
            </a:schemeClr>
          </a:fgClr>
          <a:bgClr>
            <a:schemeClr val="bg1"/>
          </a:bgClr>
        </a:patt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628650" y="914400"/>
            <a:ext cx="7886700" cy="5262563"/>
          </a:xfrm>
          <a:solidFill>
            <a:schemeClr val="bg1"/>
          </a:solidFill>
        </p:spPr>
        <p:txBody>
          <a:bodyPr>
            <a:normAutofit/>
          </a:bodyPr>
          <a:lstStyle>
            <a:lvl1pPr marL="0" indent="0" algn="just">
              <a:lnSpc>
                <a:spcPts val="3300"/>
              </a:lnSpc>
              <a:buNone/>
              <a:defRPr sz="2200">
                <a:latin typeface="+mn-ea"/>
                <a:ea typeface="+mn-ea"/>
              </a:defRPr>
            </a:lvl1pPr>
          </a:lstStyle>
          <a:p>
            <a:pPr lvl="0"/>
            <a:r>
              <a:rPr lang="ko-KR" altLang="en-US" dirty="0"/>
              <a:t>마스터 텍스트 스타일을 편집합니다</a:t>
            </a:r>
            <a:endParaRPr lang="en-US" altLang="ko-KR" dirty="0"/>
          </a:p>
          <a:p>
            <a:pPr lvl="0"/>
            <a:r>
              <a:rPr lang="ko-KR" altLang="en-US" dirty="0"/>
              <a:t>마스터 텍스트 스타일을 편집합니다 </a:t>
            </a:r>
          </a:p>
        </p:txBody>
      </p:sp>
      <p:sp>
        <p:nvSpPr>
          <p:cNvPr id="4" name="Date Placeholder 3"/>
          <p:cNvSpPr>
            <a:spLocks noGrp="1"/>
          </p:cNvSpPr>
          <p:nvPr>
            <p:ph type="dt" sz="half" idx="10"/>
          </p:nvPr>
        </p:nvSpPr>
        <p:spPr/>
        <p:txBody>
          <a:bodyPr/>
          <a:lstStyle/>
          <a:p>
            <a:fld id="{73892B42-109F-4FD6-823A-C83C8A612206}" type="datetimeFigureOut">
              <a:rPr lang="ko-KR" altLang="en-US" smtClean="0"/>
              <a:t>2024-11-11</a:t>
            </a:fld>
            <a:endParaRPr lang="ko-KR" altLang="en-US"/>
          </a:p>
        </p:txBody>
      </p:sp>
      <p:sp>
        <p:nvSpPr>
          <p:cNvPr id="5" name="Footer Placeholder 4"/>
          <p:cNvSpPr>
            <a:spLocks noGrp="1"/>
          </p:cNvSpPr>
          <p:nvPr>
            <p:ph type="ftr" sz="quarter" idx="11"/>
          </p:nvPr>
        </p:nvSpPr>
        <p:spPr/>
        <p:txBody>
          <a:bodyPr/>
          <a:lstStyle/>
          <a:p>
            <a:endParaRPr lang="ko-KR" altLang="en-US"/>
          </a:p>
        </p:txBody>
      </p:sp>
      <p:sp>
        <p:nvSpPr>
          <p:cNvPr id="6" name="Slide Number Placeholder 5"/>
          <p:cNvSpPr>
            <a:spLocks noGrp="1"/>
          </p:cNvSpPr>
          <p:nvPr>
            <p:ph type="sldNum" sz="quarter" idx="12"/>
          </p:nvPr>
        </p:nvSpPr>
        <p:spPr/>
        <p:txBody>
          <a:bodyPr/>
          <a:lstStyle/>
          <a:p>
            <a:fld id="{C085BDA0-FA16-4832-A19C-832DF8CD7383}" type="slidenum">
              <a:rPr lang="ko-KR" altLang="en-US" smtClean="0"/>
              <a:t>‹#›</a:t>
            </a:fld>
            <a:endParaRPr lang="ko-KR" altLang="en-US"/>
          </a:p>
        </p:txBody>
      </p:sp>
      <p:sp>
        <p:nvSpPr>
          <p:cNvPr id="7" name="직사각형 6"/>
          <p:cNvSpPr/>
          <p:nvPr userDrawn="1"/>
        </p:nvSpPr>
        <p:spPr>
          <a:xfrm>
            <a:off x="0" y="4276"/>
            <a:ext cx="9144000" cy="525293"/>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endParaRPr lang="ko-KR" altLang="en-US" sz="2000" b="1" dirty="0">
              <a:solidFill>
                <a:srgbClr val="002060"/>
              </a:solidFill>
            </a:endParaRPr>
          </a:p>
        </p:txBody>
      </p:sp>
      <p:sp>
        <p:nvSpPr>
          <p:cNvPr id="8" name="직사각형 7"/>
          <p:cNvSpPr/>
          <p:nvPr userDrawn="1"/>
        </p:nvSpPr>
        <p:spPr>
          <a:xfrm>
            <a:off x="0" y="4273"/>
            <a:ext cx="9144000" cy="525293"/>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endParaRPr lang="ko-KR" altLang="en-US" sz="2000" b="1" dirty="0">
              <a:solidFill>
                <a:srgbClr val="002060"/>
              </a:solidFill>
            </a:endParaRPr>
          </a:p>
        </p:txBody>
      </p:sp>
    </p:spTree>
    <p:extLst>
      <p:ext uri="{BB962C8B-B14F-4D97-AF65-F5344CB8AC3E}">
        <p14:creationId xmlns:p14="http://schemas.microsoft.com/office/powerpoint/2010/main" val="247673737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콘텐츠 2개">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ko-KR" altLang="en-US"/>
              <a:t>마스터 제목 스타일 편집</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ko-KR" altLang="en-US"/>
              <a:t>마스터 텍스트 스타일을 편집합니다</a:t>
            </a:r>
          </a:p>
          <a:p>
            <a:pPr lvl="1"/>
            <a:r>
              <a:rPr lang="ko-KR" altLang="en-US"/>
              <a:t>둘째 수준</a:t>
            </a:r>
          </a:p>
          <a:p>
            <a:pPr lvl="2"/>
            <a:r>
              <a:rPr lang="ko-KR" altLang="en-US"/>
              <a:t>셋째 수준</a:t>
            </a:r>
          </a:p>
          <a:p>
            <a:pPr lvl="3"/>
            <a:r>
              <a:rPr lang="ko-KR" altLang="en-US"/>
              <a:t>넷째 수준</a:t>
            </a:r>
          </a:p>
          <a:p>
            <a:pPr lvl="4"/>
            <a:r>
              <a:rPr lang="ko-KR" altLang="en-US"/>
              <a:t>다섯째 수준</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ko-KR" altLang="en-US"/>
              <a:t>마스터 텍스트 스타일을 편집합니다</a:t>
            </a:r>
          </a:p>
          <a:p>
            <a:pPr lvl="1"/>
            <a:r>
              <a:rPr lang="ko-KR" altLang="en-US"/>
              <a:t>둘째 수준</a:t>
            </a:r>
          </a:p>
          <a:p>
            <a:pPr lvl="2"/>
            <a:r>
              <a:rPr lang="ko-KR" altLang="en-US"/>
              <a:t>셋째 수준</a:t>
            </a:r>
          </a:p>
          <a:p>
            <a:pPr lvl="3"/>
            <a:r>
              <a:rPr lang="ko-KR" altLang="en-US"/>
              <a:t>넷째 수준</a:t>
            </a:r>
          </a:p>
          <a:p>
            <a:pPr lvl="4"/>
            <a:r>
              <a:rPr lang="ko-KR" altLang="en-US"/>
              <a:t>다섯째 수준</a:t>
            </a:r>
            <a:endParaRPr lang="en-US" dirty="0"/>
          </a:p>
        </p:txBody>
      </p:sp>
      <p:sp>
        <p:nvSpPr>
          <p:cNvPr id="5" name="Date Placeholder 4"/>
          <p:cNvSpPr>
            <a:spLocks noGrp="1"/>
          </p:cNvSpPr>
          <p:nvPr>
            <p:ph type="dt" sz="half" idx="10"/>
          </p:nvPr>
        </p:nvSpPr>
        <p:spPr/>
        <p:txBody>
          <a:bodyPr/>
          <a:lstStyle/>
          <a:p>
            <a:fld id="{73892B42-109F-4FD6-823A-C83C8A612206}" type="datetimeFigureOut">
              <a:rPr lang="ko-KR" altLang="en-US" smtClean="0"/>
              <a:t>2024-11-11</a:t>
            </a:fld>
            <a:endParaRPr lang="ko-KR" altLang="en-US"/>
          </a:p>
        </p:txBody>
      </p:sp>
      <p:sp>
        <p:nvSpPr>
          <p:cNvPr id="6" name="Footer Placeholder 5"/>
          <p:cNvSpPr>
            <a:spLocks noGrp="1"/>
          </p:cNvSpPr>
          <p:nvPr>
            <p:ph type="ftr" sz="quarter" idx="11"/>
          </p:nvPr>
        </p:nvSpPr>
        <p:spPr/>
        <p:txBody>
          <a:bodyPr/>
          <a:lstStyle/>
          <a:p>
            <a:endParaRPr lang="ko-KR" altLang="en-US"/>
          </a:p>
        </p:txBody>
      </p:sp>
      <p:sp>
        <p:nvSpPr>
          <p:cNvPr id="7" name="Slide Number Placeholder 6"/>
          <p:cNvSpPr>
            <a:spLocks noGrp="1"/>
          </p:cNvSpPr>
          <p:nvPr>
            <p:ph type="sldNum" sz="quarter" idx="12"/>
          </p:nvPr>
        </p:nvSpPr>
        <p:spPr/>
        <p:txBody>
          <a:bodyPr/>
          <a:lstStyle/>
          <a:p>
            <a:fld id="{C085BDA0-FA16-4832-A19C-832DF8CD7383}" type="slidenum">
              <a:rPr lang="ko-KR" altLang="en-US" smtClean="0"/>
              <a:t>‹#›</a:t>
            </a:fld>
            <a:endParaRPr lang="ko-KR" altLang="en-US"/>
          </a:p>
        </p:txBody>
      </p:sp>
    </p:spTree>
    <p:extLst>
      <p:ext uri="{BB962C8B-B14F-4D97-AF65-F5344CB8AC3E}">
        <p14:creationId xmlns:p14="http://schemas.microsoft.com/office/powerpoint/2010/main" val="409217063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비교">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ko-KR" altLang="en-US"/>
              <a:t>마스터 제목 스타일 편집</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ko-KR" altLang="en-US"/>
              <a:t>마스터 텍스트 스타일을 편집합니다</a:t>
            </a:r>
          </a:p>
        </p:txBody>
      </p:sp>
      <p:sp>
        <p:nvSpPr>
          <p:cNvPr id="4" name="Content Placeholder 3"/>
          <p:cNvSpPr>
            <a:spLocks noGrp="1"/>
          </p:cNvSpPr>
          <p:nvPr>
            <p:ph sz="half" idx="2"/>
          </p:nvPr>
        </p:nvSpPr>
        <p:spPr>
          <a:xfrm>
            <a:off x="629842" y="2505075"/>
            <a:ext cx="3868340" cy="3684588"/>
          </a:xfrm>
        </p:spPr>
        <p:txBody>
          <a:bodyPr/>
          <a:lstStyle/>
          <a:p>
            <a:pPr lvl="0"/>
            <a:r>
              <a:rPr lang="ko-KR" altLang="en-US"/>
              <a:t>마스터 텍스트 스타일을 편집합니다</a:t>
            </a:r>
          </a:p>
          <a:p>
            <a:pPr lvl="1"/>
            <a:r>
              <a:rPr lang="ko-KR" altLang="en-US"/>
              <a:t>둘째 수준</a:t>
            </a:r>
          </a:p>
          <a:p>
            <a:pPr lvl="2"/>
            <a:r>
              <a:rPr lang="ko-KR" altLang="en-US"/>
              <a:t>셋째 수준</a:t>
            </a:r>
          </a:p>
          <a:p>
            <a:pPr lvl="3"/>
            <a:r>
              <a:rPr lang="ko-KR" altLang="en-US"/>
              <a:t>넷째 수준</a:t>
            </a:r>
          </a:p>
          <a:p>
            <a:pPr lvl="4"/>
            <a:r>
              <a:rPr lang="ko-KR" altLang="en-US"/>
              <a:t>다섯째 수준</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ko-KR" altLang="en-US"/>
              <a:t>마스터 텍스트 스타일을 편집합니다</a:t>
            </a:r>
          </a:p>
        </p:txBody>
      </p:sp>
      <p:sp>
        <p:nvSpPr>
          <p:cNvPr id="6" name="Content Placeholder 5"/>
          <p:cNvSpPr>
            <a:spLocks noGrp="1"/>
          </p:cNvSpPr>
          <p:nvPr>
            <p:ph sz="quarter" idx="4"/>
          </p:nvPr>
        </p:nvSpPr>
        <p:spPr>
          <a:xfrm>
            <a:off x="4629150" y="2505075"/>
            <a:ext cx="3887391" cy="3684588"/>
          </a:xfrm>
        </p:spPr>
        <p:txBody>
          <a:bodyPr/>
          <a:lstStyle/>
          <a:p>
            <a:pPr lvl="0"/>
            <a:r>
              <a:rPr lang="ko-KR" altLang="en-US"/>
              <a:t>마스터 텍스트 스타일을 편집합니다</a:t>
            </a:r>
          </a:p>
          <a:p>
            <a:pPr lvl="1"/>
            <a:r>
              <a:rPr lang="ko-KR" altLang="en-US"/>
              <a:t>둘째 수준</a:t>
            </a:r>
          </a:p>
          <a:p>
            <a:pPr lvl="2"/>
            <a:r>
              <a:rPr lang="ko-KR" altLang="en-US"/>
              <a:t>셋째 수준</a:t>
            </a:r>
          </a:p>
          <a:p>
            <a:pPr lvl="3"/>
            <a:r>
              <a:rPr lang="ko-KR" altLang="en-US"/>
              <a:t>넷째 수준</a:t>
            </a:r>
          </a:p>
          <a:p>
            <a:pPr lvl="4"/>
            <a:r>
              <a:rPr lang="ko-KR" altLang="en-US"/>
              <a:t>다섯째 수준</a:t>
            </a:r>
            <a:endParaRPr lang="en-US" dirty="0"/>
          </a:p>
        </p:txBody>
      </p:sp>
      <p:sp>
        <p:nvSpPr>
          <p:cNvPr id="7" name="Date Placeholder 6"/>
          <p:cNvSpPr>
            <a:spLocks noGrp="1"/>
          </p:cNvSpPr>
          <p:nvPr>
            <p:ph type="dt" sz="half" idx="10"/>
          </p:nvPr>
        </p:nvSpPr>
        <p:spPr/>
        <p:txBody>
          <a:bodyPr/>
          <a:lstStyle/>
          <a:p>
            <a:fld id="{73892B42-109F-4FD6-823A-C83C8A612206}" type="datetimeFigureOut">
              <a:rPr lang="ko-KR" altLang="en-US" smtClean="0"/>
              <a:t>2024-11-11</a:t>
            </a:fld>
            <a:endParaRPr lang="ko-KR" altLang="en-US"/>
          </a:p>
        </p:txBody>
      </p:sp>
      <p:sp>
        <p:nvSpPr>
          <p:cNvPr id="8" name="Footer Placeholder 7"/>
          <p:cNvSpPr>
            <a:spLocks noGrp="1"/>
          </p:cNvSpPr>
          <p:nvPr>
            <p:ph type="ftr" sz="quarter" idx="11"/>
          </p:nvPr>
        </p:nvSpPr>
        <p:spPr/>
        <p:txBody>
          <a:bodyPr/>
          <a:lstStyle/>
          <a:p>
            <a:endParaRPr lang="ko-KR" altLang="en-US"/>
          </a:p>
        </p:txBody>
      </p:sp>
      <p:sp>
        <p:nvSpPr>
          <p:cNvPr id="9" name="Slide Number Placeholder 8"/>
          <p:cNvSpPr>
            <a:spLocks noGrp="1"/>
          </p:cNvSpPr>
          <p:nvPr>
            <p:ph type="sldNum" sz="quarter" idx="12"/>
          </p:nvPr>
        </p:nvSpPr>
        <p:spPr/>
        <p:txBody>
          <a:bodyPr/>
          <a:lstStyle/>
          <a:p>
            <a:fld id="{C085BDA0-FA16-4832-A19C-832DF8CD7383}" type="slidenum">
              <a:rPr lang="ko-KR" altLang="en-US" smtClean="0"/>
              <a:t>‹#›</a:t>
            </a:fld>
            <a:endParaRPr lang="ko-KR" altLang="en-US"/>
          </a:p>
        </p:txBody>
      </p:sp>
    </p:spTree>
    <p:extLst>
      <p:ext uri="{BB962C8B-B14F-4D97-AF65-F5344CB8AC3E}">
        <p14:creationId xmlns:p14="http://schemas.microsoft.com/office/powerpoint/2010/main" val="11986814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제목만">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ko-KR" altLang="en-US"/>
              <a:t>마스터 제목 스타일 편집</a:t>
            </a:r>
            <a:endParaRPr lang="en-US" dirty="0"/>
          </a:p>
        </p:txBody>
      </p:sp>
      <p:sp>
        <p:nvSpPr>
          <p:cNvPr id="3" name="Date Placeholder 2"/>
          <p:cNvSpPr>
            <a:spLocks noGrp="1"/>
          </p:cNvSpPr>
          <p:nvPr>
            <p:ph type="dt" sz="half" idx="10"/>
          </p:nvPr>
        </p:nvSpPr>
        <p:spPr/>
        <p:txBody>
          <a:bodyPr/>
          <a:lstStyle/>
          <a:p>
            <a:fld id="{73892B42-109F-4FD6-823A-C83C8A612206}" type="datetimeFigureOut">
              <a:rPr lang="ko-KR" altLang="en-US" smtClean="0"/>
              <a:t>2024-11-11</a:t>
            </a:fld>
            <a:endParaRPr lang="ko-KR" altLang="en-US"/>
          </a:p>
        </p:txBody>
      </p:sp>
      <p:sp>
        <p:nvSpPr>
          <p:cNvPr id="4" name="Footer Placeholder 3"/>
          <p:cNvSpPr>
            <a:spLocks noGrp="1"/>
          </p:cNvSpPr>
          <p:nvPr>
            <p:ph type="ftr" sz="quarter" idx="11"/>
          </p:nvPr>
        </p:nvSpPr>
        <p:spPr/>
        <p:txBody>
          <a:bodyPr/>
          <a:lstStyle/>
          <a:p>
            <a:endParaRPr lang="ko-KR" altLang="en-US"/>
          </a:p>
        </p:txBody>
      </p:sp>
      <p:sp>
        <p:nvSpPr>
          <p:cNvPr id="5" name="Slide Number Placeholder 4"/>
          <p:cNvSpPr>
            <a:spLocks noGrp="1"/>
          </p:cNvSpPr>
          <p:nvPr>
            <p:ph type="sldNum" sz="quarter" idx="12"/>
          </p:nvPr>
        </p:nvSpPr>
        <p:spPr/>
        <p:txBody>
          <a:bodyPr/>
          <a:lstStyle/>
          <a:p>
            <a:fld id="{C085BDA0-FA16-4832-A19C-832DF8CD7383}" type="slidenum">
              <a:rPr lang="ko-KR" altLang="en-US" smtClean="0"/>
              <a:t>‹#›</a:t>
            </a:fld>
            <a:endParaRPr lang="ko-KR" altLang="en-US"/>
          </a:p>
        </p:txBody>
      </p:sp>
    </p:spTree>
    <p:extLst>
      <p:ext uri="{BB962C8B-B14F-4D97-AF65-F5344CB8AC3E}">
        <p14:creationId xmlns:p14="http://schemas.microsoft.com/office/powerpoint/2010/main" val="22235868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빈 화면">
    <p:bg>
      <p:bgPr>
        <a:solidFill>
          <a:schemeClr val="accent1">
            <a:lumMod val="60000"/>
            <a:lumOff val="40000"/>
          </a:schemeClr>
        </a:solidFill>
        <a:effectLst/>
      </p:bgPr>
    </p:bg>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92B42-109F-4FD6-823A-C83C8A612206}" type="datetimeFigureOut">
              <a:rPr lang="ko-KR" altLang="en-US" smtClean="0"/>
              <a:t>2024-11-11</a:t>
            </a:fld>
            <a:endParaRPr lang="ko-KR" altLang="en-US"/>
          </a:p>
        </p:txBody>
      </p:sp>
      <p:sp>
        <p:nvSpPr>
          <p:cNvPr id="3" name="Footer Placeholder 2"/>
          <p:cNvSpPr>
            <a:spLocks noGrp="1"/>
          </p:cNvSpPr>
          <p:nvPr>
            <p:ph type="ftr" sz="quarter" idx="11"/>
          </p:nvPr>
        </p:nvSpPr>
        <p:spPr/>
        <p:txBody>
          <a:bodyPr/>
          <a:lstStyle/>
          <a:p>
            <a:endParaRPr lang="ko-KR" altLang="en-US"/>
          </a:p>
        </p:txBody>
      </p:sp>
      <p:sp>
        <p:nvSpPr>
          <p:cNvPr id="4" name="Slide Number Placeholder 3"/>
          <p:cNvSpPr>
            <a:spLocks noGrp="1"/>
          </p:cNvSpPr>
          <p:nvPr>
            <p:ph type="sldNum" sz="quarter" idx="12"/>
          </p:nvPr>
        </p:nvSpPr>
        <p:spPr/>
        <p:txBody>
          <a:bodyPr/>
          <a:lstStyle/>
          <a:p>
            <a:fld id="{C085BDA0-FA16-4832-A19C-832DF8CD7383}" type="slidenum">
              <a:rPr lang="ko-KR" altLang="en-US" smtClean="0"/>
              <a:t>‹#›</a:t>
            </a:fld>
            <a:endParaRPr lang="ko-KR" altLang="en-US"/>
          </a:p>
        </p:txBody>
      </p:sp>
    </p:spTree>
    <p:extLst>
      <p:ext uri="{BB962C8B-B14F-4D97-AF65-F5344CB8AC3E}">
        <p14:creationId xmlns:p14="http://schemas.microsoft.com/office/powerpoint/2010/main" val="10483466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캡션 있는 콘텐츠">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ko-KR" altLang="en-US"/>
              <a:t>마스터 제목 스타일 편집</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ko-KR" altLang="en-US"/>
              <a:t>마스터 텍스트 스타일을 편집합니다</a:t>
            </a:r>
          </a:p>
          <a:p>
            <a:pPr lvl="1"/>
            <a:r>
              <a:rPr lang="ko-KR" altLang="en-US"/>
              <a:t>둘째 수준</a:t>
            </a:r>
          </a:p>
          <a:p>
            <a:pPr lvl="2"/>
            <a:r>
              <a:rPr lang="ko-KR" altLang="en-US"/>
              <a:t>셋째 수준</a:t>
            </a:r>
          </a:p>
          <a:p>
            <a:pPr lvl="3"/>
            <a:r>
              <a:rPr lang="ko-KR" altLang="en-US"/>
              <a:t>넷째 수준</a:t>
            </a:r>
          </a:p>
          <a:p>
            <a:pPr lvl="4"/>
            <a:r>
              <a:rPr lang="ko-KR" altLang="en-US"/>
              <a:t>다섯째 수준</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ko-KR" altLang="en-US"/>
              <a:t>마스터 텍스트 스타일을 편집합니다</a:t>
            </a:r>
          </a:p>
        </p:txBody>
      </p:sp>
      <p:sp>
        <p:nvSpPr>
          <p:cNvPr id="5" name="Date Placeholder 4"/>
          <p:cNvSpPr>
            <a:spLocks noGrp="1"/>
          </p:cNvSpPr>
          <p:nvPr>
            <p:ph type="dt" sz="half" idx="10"/>
          </p:nvPr>
        </p:nvSpPr>
        <p:spPr/>
        <p:txBody>
          <a:bodyPr/>
          <a:lstStyle/>
          <a:p>
            <a:fld id="{73892B42-109F-4FD6-823A-C83C8A612206}" type="datetimeFigureOut">
              <a:rPr lang="ko-KR" altLang="en-US" smtClean="0"/>
              <a:t>2024-11-11</a:t>
            </a:fld>
            <a:endParaRPr lang="ko-KR" altLang="en-US"/>
          </a:p>
        </p:txBody>
      </p:sp>
      <p:sp>
        <p:nvSpPr>
          <p:cNvPr id="6" name="Footer Placeholder 5"/>
          <p:cNvSpPr>
            <a:spLocks noGrp="1"/>
          </p:cNvSpPr>
          <p:nvPr>
            <p:ph type="ftr" sz="quarter" idx="11"/>
          </p:nvPr>
        </p:nvSpPr>
        <p:spPr/>
        <p:txBody>
          <a:bodyPr/>
          <a:lstStyle/>
          <a:p>
            <a:endParaRPr lang="ko-KR" altLang="en-US"/>
          </a:p>
        </p:txBody>
      </p:sp>
      <p:sp>
        <p:nvSpPr>
          <p:cNvPr id="7" name="Slide Number Placeholder 6"/>
          <p:cNvSpPr>
            <a:spLocks noGrp="1"/>
          </p:cNvSpPr>
          <p:nvPr>
            <p:ph type="sldNum" sz="quarter" idx="12"/>
          </p:nvPr>
        </p:nvSpPr>
        <p:spPr/>
        <p:txBody>
          <a:bodyPr/>
          <a:lstStyle/>
          <a:p>
            <a:fld id="{C085BDA0-FA16-4832-A19C-832DF8CD7383}" type="slidenum">
              <a:rPr lang="ko-KR" altLang="en-US" smtClean="0"/>
              <a:t>‹#›</a:t>
            </a:fld>
            <a:endParaRPr lang="ko-KR" altLang="en-US"/>
          </a:p>
        </p:txBody>
      </p:sp>
    </p:spTree>
    <p:extLst>
      <p:ext uri="{BB962C8B-B14F-4D97-AF65-F5344CB8AC3E}">
        <p14:creationId xmlns:p14="http://schemas.microsoft.com/office/powerpoint/2010/main" val="10115967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캡션 있는 그림">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ko-KR" altLang="en-US"/>
              <a:t>마스터 제목 스타일 편집</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ko-KR" altLang="en-US"/>
              <a:t>그림을 추가하려면 아이콘을 클릭하십시오</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ko-KR" altLang="en-US"/>
              <a:t>마스터 텍스트 스타일을 편집합니다</a:t>
            </a:r>
          </a:p>
        </p:txBody>
      </p:sp>
      <p:sp>
        <p:nvSpPr>
          <p:cNvPr id="5" name="Date Placeholder 4"/>
          <p:cNvSpPr>
            <a:spLocks noGrp="1"/>
          </p:cNvSpPr>
          <p:nvPr>
            <p:ph type="dt" sz="half" idx="10"/>
          </p:nvPr>
        </p:nvSpPr>
        <p:spPr/>
        <p:txBody>
          <a:bodyPr/>
          <a:lstStyle/>
          <a:p>
            <a:fld id="{73892B42-109F-4FD6-823A-C83C8A612206}" type="datetimeFigureOut">
              <a:rPr lang="ko-KR" altLang="en-US" smtClean="0"/>
              <a:t>2024-11-11</a:t>
            </a:fld>
            <a:endParaRPr lang="ko-KR" altLang="en-US"/>
          </a:p>
        </p:txBody>
      </p:sp>
      <p:sp>
        <p:nvSpPr>
          <p:cNvPr id="6" name="Footer Placeholder 5"/>
          <p:cNvSpPr>
            <a:spLocks noGrp="1"/>
          </p:cNvSpPr>
          <p:nvPr>
            <p:ph type="ftr" sz="quarter" idx="11"/>
          </p:nvPr>
        </p:nvSpPr>
        <p:spPr/>
        <p:txBody>
          <a:bodyPr/>
          <a:lstStyle/>
          <a:p>
            <a:endParaRPr lang="ko-KR" altLang="en-US"/>
          </a:p>
        </p:txBody>
      </p:sp>
      <p:sp>
        <p:nvSpPr>
          <p:cNvPr id="7" name="Slide Number Placeholder 6"/>
          <p:cNvSpPr>
            <a:spLocks noGrp="1"/>
          </p:cNvSpPr>
          <p:nvPr>
            <p:ph type="sldNum" sz="quarter" idx="12"/>
          </p:nvPr>
        </p:nvSpPr>
        <p:spPr/>
        <p:txBody>
          <a:bodyPr/>
          <a:lstStyle/>
          <a:p>
            <a:fld id="{C085BDA0-FA16-4832-A19C-832DF8CD7383}" type="slidenum">
              <a:rPr lang="ko-KR" altLang="en-US" smtClean="0"/>
              <a:t>‹#›</a:t>
            </a:fld>
            <a:endParaRPr lang="ko-KR" altLang="en-US"/>
          </a:p>
        </p:txBody>
      </p:sp>
    </p:spTree>
    <p:extLst>
      <p:ext uri="{BB962C8B-B14F-4D97-AF65-F5344CB8AC3E}">
        <p14:creationId xmlns:p14="http://schemas.microsoft.com/office/powerpoint/2010/main" val="307591918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ko-KR" altLang="en-US"/>
              <a:t>마스터 제목 스타일 편집</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ko-KR" altLang="en-US"/>
              <a:t>마스터 텍스트 스타일을 편집합니다</a:t>
            </a:r>
          </a:p>
          <a:p>
            <a:pPr lvl="1"/>
            <a:r>
              <a:rPr lang="ko-KR" altLang="en-US"/>
              <a:t>둘째 수준</a:t>
            </a:r>
          </a:p>
          <a:p>
            <a:pPr lvl="2"/>
            <a:r>
              <a:rPr lang="ko-KR" altLang="en-US"/>
              <a:t>셋째 수준</a:t>
            </a:r>
          </a:p>
          <a:p>
            <a:pPr lvl="3"/>
            <a:r>
              <a:rPr lang="ko-KR" altLang="en-US"/>
              <a:t>넷째 수준</a:t>
            </a:r>
          </a:p>
          <a:p>
            <a:pPr lvl="4"/>
            <a:r>
              <a:rPr lang="ko-KR" altLang="en-US"/>
              <a:t>다섯째 수준</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892B42-109F-4FD6-823A-C83C8A612206}" type="datetimeFigureOut">
              <a:rPr lang="ko-KR" altLang="en-US" smtClean="0"/>
              <a:t>2024-11-11</a:t>
            </a:fld>
            <a:endParaRPr lang="ko-KR"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ko-KR"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085BDA0-FA16-4832-A19C-832DF8CD7383}" type="slidenum">
              <a:rPr lang="ko-KR" altLang="en-US" smtClean="0"/>
              <a:t>‹#›</a:t>
            </a:fld>
            <a:endParaRPr lang="ko-KR" altLang="en-US"/>
          </a:p>
        </p:txBody>
      </p:sp>
    </p:spTree>
    <p:extLst>
      <p:ext uri="{BB962C8B-B14F-4D97-AF65-F5344CB8AC3E}">
        <p14:creationId xmlns:p14="http://schemas.microsoft.com/office/powerpoint/2010/main" val="3708832244"/>
      </p:ext>
    </p:extLst>
  </p:cSld>
  <p:clrMap bg1="lt1" tx1="dk1" bg2="lt2" tx2="dk2" accent1="accent1" accent2="accent2" accent3="accent3" accent4="accent4" accent5="accent5" accent6="accent6" hlink="hlink" folHlink="folHlink"/>
  <p:sldLayoutIdLst>
    <p:sldLayoutId id="2147483663" r:id="rId1"/>
    <p:sldLayoutId id="2147483661" r:id="rId2"/>
    <p:sldLayoutId id="2147483662"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1"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1"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1"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1"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1"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1"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1"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1"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1"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1"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1" hangingPunct="1">
        <a:defRPr sz="1800" kern="1200">
          <a:solidFill>
            <a:schemeClr val="tx1"/>
          </a:solidFill>
          <a:latin typeface="+mn-lt"/>
          <a:ea typeface="+mn-ea"/>
          <a:cs typeface="+mn-cs"/>
        </a:defRPr>
      </a:lvl1pPr>
      <a:lvl2pPr marL="457200" algn="l" defTabSz="914400" rtl="0" eaLnBrk="1" latinLnBrk="1" hangingPunct="1">
        <a:defRPr sz="1800" kern="1200">
          <a:solidFill>
            <a:schemeClr val="tx1"/>
          </a:solidFill>
          <a:latin typeface="+mn-lt"/>
          <a:ea typeface="+mn-ea"/>
          <a:cs typeface="+mn-cs"/>
        </a:defRPr>
      </a:lvl2pPr>
      <a:lvl3pPr marL="914400" algn="l" defTabSz="914400" rtl="0" eaLnBrk="1" latinLnBrk="1" hangingPunct="1">
        <a:defRPr sz="1800" kern="1200">
          <a:solidFill>
            <a:schemeClr val="tx1"/>
          </a:solidFill>
          <a:latin typeface="+mn-lt"/>
          <a:ea typeface="+mn-ea"/>
          <a:cs typeface="+mn-cs"/>
        </a:defRPr>
      </a:lvl3pPr>
      <a:lvl4pPr marL="1371600" algn="l" defTabSz="914400" rtl="0" eaLnBrk="1" latinLnBrk="1" hangingPunct="1">
        <a:defRPr sz="1800" kern="1200">
          <a:solidFill>
            <a:schemeClr val="tx1"/>
          </a:solidFill>
          <a:latin typeface="+mn-lt"/>
          <a:ea typeface="+mn-ea"/>
          <a:cs typeface="+mn-cs"/>
        </a:defRPr>
      </a:lvl4pPr>
      <a:lvl5pPr marL="1828800" algn="l" defTabSz="914400" rtl="0" eaLnBrk="1" latinLnBrk="1" hangingPunct="1">
        <a:defRPr sz="1800" kern="1200">
          <a:solidFill>
            <a:schemeClr val="tx1"/>
          </a:solidFill>
          <a:latin typeface="+mn-lt"/>
          <a:ea typeface="+mn-ea"/>
          <a:cs typeface="+mn-cs"/>
        </a:defRPr>
      </a:lvl5pPr>
      <a:lvl6pPr marL="2286000" algn="l" defTabSz="914400" rtl="0" eaLnBrk="1" latinLnBrk="1" hangingPunct="1">
        <a:defRPr sz="1800" kern="1200">
          <a:solidFill>
            <a:schemeClr val="tx1"/>
          </a:solidFill>
          <a:latin typeface="+mn-lt"/>
          <a:ea typeface="+mn-ea"/>
          <a:cs typeface="+mn-cs"/>
        </a:defRPr>
      </a:lvl6pPr>
      <a:lvl7pPr marL="2743200" algn="l" defTabSz="914400" rtl="0" eaLnBrk="1" latinLnBrk="1" hangingPunct="1">
        <a:defRPr sz="1800" kern="1200">
          <a:solidFill>
            <a:schemeClr val="tx1"/>
          </a:solidFill>
          <a:latin typeface="+mn-lt"/>
          <a:ea typeface="+mn-ea"/>
          <a:cs typeface="+mn-cs"/>
        </a:defRPr>
      </a:lvl7pPr>
      <a:lvl8pPr marL="3200400" algn="l" defTabSz="914400" rtl="0" eaLnBrk="1" latinLnBrk="1" hangingPunct="1">
        <a:defRPr sz="1800" kern="1200">
          <a:solidFill>
            <a:schemeClr val="tx1"/>
          </a:solidFill>
          <a:latin typeface="+mn-lt"/>
          <a:ea typeface="+mn-ea"/>
          <a:cs typeface="+mn-cs"/>
        </a:defRPr>
      </a:lvl8pPr>
      <a:lvl9pPr marL="3657600" algn="l" defTabSz="914400" rtl="0" eaLnBrk="1" latinLnBrk="1"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제목 1"/>
          <p:cNvSpPr txBox="1">
            <a:spLocks/>
          </p:cNvSpPr>
          <p:nvPr/>
        </p:nvSpPr>
        <p:spPr>
          <a:xfrm>
            <a:off x="0" y="0"/>
            <a:ext cx="9144000" cy="4562475"/>
          </a:xfrm>
          <a:prstGeom prst="rect">
            <a:avLst/>
          </a:prstGeom>
          <a:solidFill>
            <a:schemeClr val="accent6"/>
          </a:solidFill>
        </p:spPr>
        <p:txBody>
          <a:bodyPr vert="horz" lIns="91440" tIns="45720" rIns="91440" bIns="45720" rtlCol="0" anchor="ctr">
            <a:noAutofit/>
          </a:bodyPr>
          <a:lstStyle>
            <a:lvl1pPr algn="l" defTabSz="914400" rtl="0" eaLnBrk="1" latinLnBrk="1" hangingPunct="1">
              <a:lnSpc>
                <a:spcPct val="90000"/>
              </a:lnSpc>
              <a:spcBef>
                <a:spcPct val="0"/>
              </a:spcBef>
              <a:buNone/>
              <a:defRPr sz="4400" kern="1200">
                <a:solidFill>
                  <a:schemeClr val="tx1"/>
                </a:solidFill>
                <a:latin typeface="+mj-lt"/>
                <a:ea typeface="+mj-ea"/>
                <a:cs typeface="+mj-cs"/>
              </a:defRPr>
            </a:lvl1pPr>
          </a:lstStyle>
          <a:p>
            <a:endParaRPr lang="ko-KR" altLang="en-US" sz="1500" noProof="1">
              <a:solidFill>
                <a:schemeClr val="bg1"/>
              </a:solidFill>
              <a:latin typeface="HY견고딕" panose="02030600000101010101" pitchFamily="18" charset="-127"/>
              <a:ea typeface="HY견고딕" panose="02030600000101010101" pitchFamily="18" charset="-127"/>
            </a:endParaRPr>
          </a:p>
        </p:txBody>
      </p:sp>
      <p:sp>
        <p:nvSpPr>
          <p:cNvPr id="3" name="부제목 2"/>
          <p:cNvSpPr>
            <a:spLocks noGrp="1"/>
          </p:cNvSpPr>
          <p:nvPr>
            <p:ph type="subTitle" idx="4294967295"/>
          </p:nvPr>
        </p:nvSpPr>
        <p:spPr>
          <a:xfrm>
            <a:off x="3865452" y="4944481"/>
            <a:ext cx="4683125" cy="1359860"/>
          </a:xfrm>
        </p:spPr>
        <p:txBody>
          <a:bodyPr rtlCol="0">
            <a:noAutofit/>
          </a:bodyPr>
          <a:lstStyle/>
          <a:p>
            <a:pPr marL="0" indent="0" algn="ctr" rtl="0">
              <a:buNone/>
            </a:pPr>
            <a:r>
              <a:rPr lang="en-US" altLang="ko-KR" sz="3300" b="1" spc="38" noProof="1">
                <a:ln w="11430"/>
                <a:solidFill>
                  <a:schemeClr val="tx1">
                    <a:lumMod val="75000"/>
                    <a:lumOff val="25000"/>
                  </a:schemeClr>
                </a:solidFill>
                <a:effectLst>
                  <a:outerShdw blurRad="76200" dist="50800" dir="5400000" algn="tl" rotWithShape="0">
                    <a:srgbClr val="000000">
                      <a:alpha val="65000"/>
                    </a:srgbClr>
                  </a:outerShdw>
                </a:effectLst>
              </a:rPr>
              <a:t>Reader’s Bank Level 1</a:t>
            </a:r>
          </a:p>
          <a:p>
            <a:pPr marL="0" indent="0" algn="ctr" rtl="0">
              <a:buNone/>
            </a:pPr>
            <a:r>
              <a:rPr lang="en-US" altLang="ko-KR" sz="4800" b="1" spc="38" noProof="1">
                <a:ln w="11430"/>
                <a:solidFill>
                  <a:schemeClr val="tx1">
                    <a:lumMod val="75000"/>
                    <a:lumOff val="25000"/>
                  </a:schemeClr>
                </a:solidFill>
                <a:effectLst>
                  <a:outerShdw blurRad="76200" dist="50800" dir="5400000" algn="tl" rotWithShape="0">
                    <a:srgbClr val="000000">
                      <a:alpha val="65000"/>
                    </a:srgbClr>
                  </a:outerShdw>
                </a:effectLst>
              </a:rPr>
              <a:t>Unit 04</a:t>
            </a:r>
            <a:endParaRPr lang="ko-KR" altLang="en-US" sz="4800" b="1" spc="38" noProof="1">
              <a:ln w="11430"/>
              <a:solidFill>
                <a:schemeClr val="tx1">
                  <a:lumMod val="75000"/>
                  <a:lumOff val="25000"/>
                </a:schemeClr>
              </a:solidFill>
              <a:effectLst>
                <a:outerShdw blurRad="76200" dist="50800" dir="5400000" algn="tl" rotWithShape="0">
                  <a:srgbClr val="000000">
                    <a:alpha val="65000"/>
                  </a:srgbClr>
                </a:outerShdw>
              </a:effectLst>
            </a:endParaRPr>
          </a:p>
        </p:txBody>
      </p:sp>
      <p:sp>
        <p:nvSpPr>
          <p:cNvPr id="4" name="부제목 4"/>
          <p:cNvSpPr txBox="1">
            <a:spLocks/>
          </p:cNvSpPr>
          <p:nvPr/>
        </p:nvSpPr>
        <p:spPr>
          <a:xfrm>
            <a:off x="3436974" y="1936453"/>
            <a:ext cx="4984012" cy="1903342"/>
          </a:xfrm>
          <a:prstGeom prst="rect">
            <a:avLst/>
          </a:prstGeom>
        </p:spPr>
        <p:txBody>
          <a:bodyPr vert="horz" wrap="square" lIns="68580" tIns="34290" rIns="68580" bIns="34290" rtlCol="0">
            <a:spAutoFit/>
          </a:bodyPr>
          <a:lstStyle>
            <a:lvl1pPr marL="0" indent="0" algn="l" defTabSz="914400" rtl="0" eaLnBrk="1" latinLnBrk="1" hangingPunct="1">
              <a:lnSpc>
                <a:spcPct val="150000"/>
              </a:lnSpc>
              <a:spcBef>
                <a:spcPts val="600"/>
              </a:spcBef>
              <a:buFont typeface="Arial" panose="020B0604020202020204" pitchFamily="34" charset="0"/>
              <a:buNone/>
              <a:defRPr sz="2800" kern="1200">
                <a:solidFill>
                  <a:srgbClr val="D24726"/>
                </a:solidFill>
                <a:latin typeface="맑은 고딕" panose="020B0503020000020004" pitchFamily="50" charset="-127"/>
                <a:ea typeface="맑은 고딕" panose="020B0503020000020004" pitchFamily="50" charset="-127"/>
                <a:cs typeface="+mn-cs"/>
              </a:defRPr>
            </a:lvl1pPr>
            <a:lvl2pPr marL="457200" indent="0" algn="ctr" defTabSz="914400" rtl="0" eaLnBrk="1" latinLnBrk="1" hangingPunct="1">
              <a:lnSpc>
                <a:spcPct val="90000"/>
              </a:lnSpc>
              <a:spcBef>
                <a:spcPct val="30000"/>
              </a:spcBef>
              <a:buFont typeface="Arial" panose="020B0604020202020204" pitchFamily="34" charset="0"/>
              <a:buNone/>
              <a:defRPr sz="2000" kern="1200">
                <a:solidFill>
                  <a:schemeClr val="tx1"/>
                </a:solidFill>
                <a:latin typeface="맑은 고딕" panose="020B0503020000020004" pitchFamily="50" charset="-127"/>
                <a:ea typeface="+mn-ea"/>
                <a:cs typeface="+mn-cs"/>
              </a:defRPr>
            </a:lvl2pPr>
            <a:lvl3pPr marL="914400" indent="0" algn="ctr" defTabSz="914400" rtl="0" eaLnBrk="1" latinLnBrk="1" hangingPunct="1">
              <a:lnSpc>
                <a:spcPct val="90000"/>
              </a:lnSpc>
              <a:spcBef>
                <a:spcPct val="30000"/>
              </a:spcBef>
              <a:buFont typeface="Arial" panose="020B0604020202020204" pitchFamily="34" charset="0"/>
              <a:buNone/>
              <a:defRPr sz="1800" kern="1200">
                <a:solidFill>
                  <a:schemeClr val="tx1"/>
                </a:solidFill>
                <a:latin typeface="맑은 고딕" panose="020B0503020000020004" pitchFamily="50" charset="-127"/>
                <a:ea typeface="+mn-ea"/>
                <a:cs typeface="+mn-cs"/>
              </a:defRPr>
            </a:lvl3pPr>
            <a:lvl4pPr marL="1371600" indent="0" algn="ctr" defTabSz="914400" rtl="0" eaLnBrk="1" latinLnBrk="1" hangingPunct="1">
              <a:lnSpc>
                <a:spcPct val="90000"/>
              </a:lnSpc>
              <a:spcBef>
                <a:spcPct val="30000"/>
              </a:spcBef>
              <a:buFont typeface="Arial" panose="020B0604020202020204" pitchFamily="34" charset="0"/>
              <a:buNone/>
              <a:defRPr sz="1600" kern="1200">
                <a:solidFill>
                  <a:schemeClr val="tx1"/>
                </a:solidFill>
                <a:latin typeface="맑은 고딕" panose="020B0503020000020004" pitchFamily="50" charset="-127"/>
                <a:ea typeface="+mn-ea"/>
                <a:cs typeface="+mn-cs"/>
              </a:defRPr>
            </a:lvl4pPr>
            <a:lvl5pPr marL="1828800" indent="0" algn="ctr" defTabSz="914400" rtl="0" eaLnBrk="1" latinLnBrk="1" hangingPunct="1">
              <a:lnSpc>
                <a:spcPct val="90000"/>
              </a:lnSpc>
              <a:spcBef>
                <a:spcPct val="30000"/>
              </a:spcBef>
              <a:buFont typeface="Arial" panose="020B0604020202020204" pitchFamily="34" charset="0"/>
              <a:buNone/>
              <a:defRPr sz="1600" kern="1200">
                <a:solidFill>
                  <a:schemeClr val="tx1"/>
                </a:solidFill>
                <a:latin typeface="맑은 고딕" panose="020B0503020000020004" pitchFamily="50" charset="-127"/>
                <a:ea typeface="+mn-ea"/>
                <a:cs typeface="+mn-cs"/>
              </a:defRPr>
            </a:lvl5pPr>
            <a:lvl6pPr marL="2286000" indent="0" algn="ctr" defTabSz="914400" rtl="0" eaLnBrk="1" latinLnBrk="1" hangingPunct="1">
              <a:lnSpc>
                <a:spcPct val="90000"/>
              </a:lnSpc>
              <a:spcBef>
                <a:spcPct val="300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1" hangingPunct="1">
              <a:lnSpc>
                <a:spcPct val="90000"/>
              </a:lnSpc>
              <a:spcBef>
                <a:spcPct val="300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1" hangingPunct="1">
              <a:lnSpc>
                <a:spcPct val="90000"/>
              </a:lnSpc>
              <a:spcBef>
                <a:spcPct val="300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1" hangingPunct="1">
              <a:lnSpc>
                <a:spcPct val="90000"/>
              </a:lnSpc>
              <a:spcBef>
                <a:spcPct val="30000"/>
              </a:spcBef>
              <a:buFont typeface="Arial" panose="020B0604020202020204" pitchFamily="34" charset="0"/>
              <a:buNone/>
              <a:defRPr sz="1600" kern="1200">
                <a:solidFill>
                  <a:schemeClr val="tx1"/>
                </a:solidFill>
                <a:latin typeface="+mn-lt"/>
                <a:ea typeface="+mn-ea"/>
                <a:cs typeface="+mn-cs"/>
              </a:defRPr>
            </a:lvl9pPr>
          </a:lstStyle>
          <a:p>
            <a:pPr algn="ctr">
              <a:lnSpc>
                <a:spcPct val="100000"/>
              </a:lnSpc>
            </a:pPr>
            <a:r>
              <a:rPr lang="ko-KR" altLang="en-US" sz="4950" b="1" spc="38" dirty="0">
                <a:ln w="11430"/>
                <a:solidFill>
                  <a:schemeClr val="bg1">
                    <a:lumMod val="95000"/>
                  </a:schemeClr>
                </a:solidFill>
                <a:effectLst>
                  <a:outerShdw blurRad="76200" dist="50800" dir="5400000" algn="tl" rotWithShape="0">
                    <a:srgbClr val="000000">
                      <a:alpha val="65000"/>
                    </a:srgbClr>
                  </a:outerShdw>
                </a:effectLst>
              </a:rPr>
              <a:t>수업용 </a:t>
            </a:r>
            <a:endParaRPr lang="en-US" altLang="ko-KR" sz="4950" b="1" spc="38" dirty="0">
              <a:ln w="11430"/>
              <a:solidFill>
                <a:schemeClr val="bg1">
                  <a:lumMod val="95000"/>
                </a:schemeClr>
              </a:solidFill>
              <a:effectLst>
                <a:outerShdw blurRad="76200" dist="50800" dir="5400000" algn="tl" rotWithShape="0">
                  <a:srgbClr val="000000">
                    <a:alpha val="65000"/>
                  </a:srgbClr>
                </a:outerShdw>
              </a:effectLst>
            </a:endParaRPr>
          </a:p>
          <a:p>
            <a:pPr algn="ctr"/>
            <a:r>
              <a:rPr lang="ko-KR" altLang="en-US" sz="4950" b="1" spc="38" dirty="0">
                <a:ln w="11430"/>
                <a:solidFill>
                  <a:schemeClr val="bg1">
                    <a:lumMod val="95000"/>
                  </a:schemeClr>
                </a:solidFill>
                <a:effectLst>
                  <a:outerShdw blurRad="76200" dist="50800" dir="5400000" algn="tl" rotWithShape="0">
                    <a:srgbClr val="000000">
                      <a:alpha val="65000"/>
                    </a:srgbClr>
                  </a:outerShdw>
                </a:effectLst>
              </a:rPr>
              <a:t>본문 </a:t>
            </a:r>
            <a:r>
              <a:rPr lang="en-US" altLang="ko-KR" sz="4950" b="1" spc="38" dirty="0">
                <a:ln w="11430"/>
                <a:solidFill>
                  <a:schemeClr val="bg1">
                    <a:lumMod val="95000"/>
                  </a:schemeClr>
                </a:solidFill>
                <a:effectLst>
                  <a:outerShdw blurRad="76200" dist="50800" dir="5400000" algn="tl" rotWithShape="0">
                    <a:srgbClr val="000000">
                      <a:alpha val="65000"/>
                    </a:srgbClr>
                  </a:outerShdw>
                </a:effectLst>
              </a:rPr>
              <a:t>PPT </a:t>
            </a:r>
            <a:r>
              <a:rPr lang="ko-KR" altLang="en-US" sz="4950" b="1" spc="38" dirty="0">
                <a:ln w="11430"/>
                <a:solidFill>
                  <a:schemeClr val="bg1">
                    <a:lumMod val="95000"/>
                  </a:schemeClr>
                </a:solidFill>
                <a:effectLst>
                  <a:outerShdw blurRad="76200" dist="50800" dir="5400000" algn="tl" rotWithShape="0">
                    <a:srgbClr val="000000">
                      <a:alpha val="65000"/>
                    </a:srgbClr>
                  </a:outerShdw>
                </a:effectLst>
              </a:rPr>
              <a:t>자료</a:t>
            </a:r>
          </a:p>
        </p:txBody>
      </p:sp>
      <p:pic>
        <p:nvPicPr>
          <p:cNvPr id="6" name="그림 5"/>
          <p:cNvPicPr>
            <a:picLocks noChangeAspect="1"/>
          </p:cNvPicPr>
          <p:nvPr/>
        </p:nvPicPr>
        <p:blipFill>
          <a:blip r:embed="rId3">
            <a:extLst>
              <a:ext uri="{28A0092B-C50C-407E-A947-70E740481C1C}">
                <a14:useLocalDpi xmlns:a14="http://schemas.microsoft.com/office/drawing/2010/main" val="0"/>
              </a:ext>
            </a:extLst>
          </a:blip>
          <a:srcRect/>
          <a:stretch/>
        </p:blipFill>
        <p:spPr>
          <a:xfrm>
            <a:off x="739262" y="2072141"/>
            <a:ext cx="2495789" cy="3403868"/>
          </a:xfrm>
          <a:prstGeom prst="rect">
            <a:avLst/>
          </a:prstGeom>
          <a:ln>
            <a:noFill/>
          </a:ln>
          <a:effectLst>
            <a:reflection blurRad="12700" stA="30000" endPos="30000" dist="5000" dir="5400000" sy="-100000" algn="bl" rotWithShape="0"/>
          </a:effectLst>
          <a:scene3d>
            <a:camera prst="perspectiveContrastingLeftFacing">
              <a:rot lat="300000" lon="19800000" rev="0"/>
            </a:camera>
            <a:lightRig rig="threePt" dir="t">
              <a:rot lat="0" lon="0" rev="2700000"/>
            </a:lightRig>
          </a:scene3d>
          <a:sp3d>
            <a:bevelT w="63500" h="50800"/>
          </a:sp3d>
        </p:spPr>
      </p:pic>
    </p:spTree>
    <p:extLst>
      <p:ext uri="{BB962C8B-B14F-4D97-AF65-F5344CB8AC3E}">
        <p14:creationId xmlns:p14="http://schemas.microsoft.com/office/powerpoint/2010/main" val="160093742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p:cNvSpPr>
            <a:spLocks noGrp="1"/>
          </p:cNvSpPr>
          <p:nvPr>
            <p:ph type="title"/>
          </p:nvPr>
        </p:nvSpPr>
        <p:spPr>
          <a:xfrm>
            <a:off x="0" y="0"/>
            <a:ext cx="9144000" cy="627321"/>
          </a:xfrm>
          <a:solidFill>
            <a:schemeClr val="accent6"/>
          </a:solidFill>
        </p:spPr>
        <p:txBody>
          <a:bodyPr rtlCol="0">
            <a:noAutofit/>
          </a:bodyPr>
          <a:lstStyle/>
          <a:p>
            <a:r>
              <a:rPr lang="en-US" altLang="ko-KR" sz="1500" dirty="0">
                <a:solidFill>
                  <a:schemeClr val="bg1"/>
                </a:solidFill>
                <a:latin typeface="HY견고딕" panose="02030600000101010101" pitchFamily="18" charset="-127"/>
                <a:ea typeface="HY견고딕" panose="02030600000101010101" pitchFamily="18" charset="-127"/>
              </a:rPr>
              <a:t>  </a:t>
            </a:r>
            <a:br>
              <a:rPr lang="en-US" altLang="ko-KR" sz="1500" dirty="0">
                <a:solidFill>
                  <a:schemeClr val="bg1"/>
                </a:solidFill>
                <a:latin typeface="HY견고딕" panose="02030600000101010101" pitchFamily="18" charset="-127"/>
                <a:ea typeface="HY견고딕" panose="02030600000101010101" pitchFamily="18" charset="-127"/>
              </a:rPr>
            </a:br>
            <a:r>
              <a:rPr lang="en-US" altLang="ko-KR" sz="1500">
                <a:solidFill>
                  <a:schemeClr val="bg1"/>
                </a:solidFill>
                <a:latin typeface="HY견고딕" panose="02030600000101010101" pitchFamily="18" charset="-127"/>
                <a:ea typeface="HY견고딕" panose="02030600000101010101" pitchFamily="18" charset="-127"/>
              </a:rPr>
              <a:t>  </a:t>
            </a:r>
            <a:r>
              <a:rPr lang="en-US" altLang="ko-KR" sz="2000">
                <a:solidFill>
                  <a:schemeClr val="bg1"/>
                </a:solidFill>
                <a:latin typeface="HY견고딕" panose="02030600000101010101" pitchFamily="18" charset="-127"/>
                <a:ea typeface="HY견고딕" panose="02030600000101010101" pitchFamily="18" charset="-127"/>
              </a:rPr>
              <a:t> 10 </a:t>
            </a:r>
            <a:r>
              <a:rPr lang="ko-KR" altLang="en-US" sz="2000">
                <a:solidFill>
                  <a:schemeClr val="bg1"/>
                </a:solidFill>
                <a:latin typeface="HY견고딕" panose="02030600000101010101" pitchFamily="18" charset="-127"/>
                <a:ea typeface="HY견고딕" panose="02030600000101010101" pitchFamily="18" charset="-127"/>
              </a:rPr>
              <a:t>나는 따라쟁이</a:t>
            </a:r>
            <a:r>
              <a:rPr lang="en-US" altLang="ko-KR" sz="2000">
                <a:solidFill>
                  <a:schemeClr val="bg1"/>
                </a:solidFill>
                <a:latin typeface="HY견고딕" panose="02030600000101010101" pitchFamily="18" charset="-127"/>
                <a:ea typeface="HY견고딕" panose="02030600000101010101" pitchFamily="18" charset="-127"/>
              </a:rPr>
              <a:t>! </a:t>
            </a:r>
            <a:r>
              <a:rPr lang="en-US" altLang="ko-KR" sz="1600" dirty="0">
                <a:solidFill>
                  <a:schemeClr val="bg1"/>
                </a:solidFill>
                <a:latin typeface="HY견고딕" panose="02030600000101010101" pitchFamily="18" charset="-127"/>
                <a:ea typeface="HY견고딕" panose="02030600000101010101" pitchFamily="18" charset="-127"/>
              </a:rPr>
              <a:t>/ </a:t>
            </a:r>
            <a:r>
              <a:rPr lang="en-US" altLang="ko-KR" sz="1600">
                <a:solidFill>
                  <a:schemeClr val="bg1"/>
                </a:solidFill>
                <a:latin typeface="HY견고딕" panose="02030600000101010101" pitchFamily="18" charset="-127"/>
                <a:ea typeface="HY견고딕" panose="02030600000101010101" pitchFamily="18" charset="-127"/>
              </a:rPr>
              <a:t>p.32</a:t>
            </a:r>
            <a:r>
              <a:rPr lang="ko-KR" altLang="en-US" sz="1600">
                <a:solidFill>
                  <a:schemeClr val="bg1"/>
                </a:solidFill>
                <a:latin typeface="HY견고딕" panose="02030600000101010101" pitchFamily="18" charset="-127"/>
                <a:ea typeface="HY견고딕" panose="02030600000101010101" pitchFamily="18" charset="-127"/>
              </a:rPr>
              <a:t> </a:t>
            </a:r>
            <a:endParaRPr lang="ko-KR" altLang="en-US" sz="1600" noProof="1">
              <a:solidFill>
                <a:schemeClr val="bg1"/>
              </a:solidFill>
              <a:latin typeface="HY견고딕" panose="02030600000101010101" pitchFamily="18" charset="-127"/>
              <a:ea typeface="HY견고딕" panose="02030600000101010101" pitchFamily="18" charset="-127"/>
            </a:endParaRPr>
          </a:p>
        </p:txBody>
      </p:sp>
      <p:sp>
        <p:nvSpPr>
          <p:cNvPr id="7" name="내용 개체 틀 2"/>
          <p:cNvSpPr txBox="1">
            <a:spLocks/>
          </p:cNvSpPr>
          <p:nvPr/>
        </p:nvSpPr>
        <p:spPr>
          <a:xfrm>
            <a:off x="7217765" y="409351"/>
            <a:ext cx="1766747" cy="239232"/>
          </a:xfrm>
          <a:prstGeom prst="rect">
            <a:avLst/>
          </a:prstGeom>
        </p:spPr>
        <p:txBody>
          <a:bodyPr vert="horz" lIns="68580" tIns="34290" rIns="68580" bIns="34290" rtlCol="0">
            <a:normAutofit/>
          </a:bodyPr>
          <a:lstStyle>
            <a:lvl1pPr marL="228600" indent="-228600" algn="l" defTabSz="914400" rtl="0" eaLnBrk="1" latinLnBrk="1" hangingPunct="1">
              <a:lnSpc>
                <a:spcPct val="90000"/>
              </a:lnSpc>
              <a:spcBef>
                <a:spcPct val="30000"/>
              </a:spcBef>
              <a:buFont typeface="Arial" panose="020B0604020202020204" pitchFamily="34" charset="0"/>
              <a:buChar char="•"/>
              <a:defRPr sz="2800" kern="1200">
                <a:solidFill>
                  <a:schemeClr val="tx1"/>
                </a:solidFill>
                <a:latin typeface="맑은 고딕" panose="020B0503020000020004" pitchFamily="50" charset="-127"/>
                <a:ea typeface="+mn-ea"/>
                <a:cs typeface="+mn-cs"/>
              </a:defRPr>
            </a:lvl1pPr>
            <a:lvl2pPr marL="685800" indent="-228600" algn="l" defTabSz="914400" rtl="0" eaLnBrk="1" latinLnBrk="1" hangingPunct="1">
              <a:lnSpc>
                <a:spcPct val="90000"/>
              </a:lnSpc>
              <a:spcBef>
                <a:spcPct val="30000"/>
              </a:spcBef>
              <a:buFont typeface="Arial" panose="020B0604020202020204" pitchFamily="34" charset="0"/>
              <a:buChar char="•"/>
              <a:defRPr sz="2400" kern="1200">
                <a:solidFill>
                  <a:schemeClr val="tx1"/>
                </a:solidFill>
                <a:latin typeface="맑은 고딕" panose="020B0503020000020004" pitchFamily="50" charset="-127"/>
                <a:ea typeface="+mn-ea"/>
                <a:cs typeface="+mn-cs"/>
              </a:defRPr>
            </a:lvl2pPr>
            <a:lvl3pPr marL="1143000" indent="-228600" algn="l" defTabSz="914400" rtl="0" eaLnBrk="1" latinLnBrk="1" hangingPunct="1">
              <a:lnSpc>
                <a:spcPct val="90000"/>
              </a:lnSpc>
              <a:spcBef>
                <a:spcPct val="30000"/>
              </a:spcBef>
              <a:buFont typeface="Arial" panose="020B0604020202020204" pitchFamily="34" charset="0"/>
              <a:buChar char="•"/>
              <a:defRPr sz="2000" kern="1200">
                <a:solidFill>
                  <a:schemeClr val="tx1"/>
                </a:solidFill>
                <a:latin typeface="맑은 고딕" panose="020B0503020000020004" pitchFamily="50" charset="-127"/>
                <a:ea typeface="+mn-ea"/>
                <a:cs typeface="+mn-cs"/>
              </a:defRPr>
            </a:lvl3pPr>
            <a:lvl4pPr marL="1600200" indent="-228600" algn="l" defTabSz="914400" rtl="0" eaLnBrk="1" latinLnBrk="1" hangingPunct="1">
              <a:lnSpc>
                <a:spcPct val="90000"/>
              </a:lnSpc>
              <a:spcBef>
                <a:spcPct val="30000"/>
              </a:spcBef>
              <a:buFont typeface="Arial" panose="020B0604020202020204" pitchFamily="34" charset="0"/>
              <a:buChar char="•"/>
              <a:defRPr sz="1800" kern="1200">
                <a:solidFill>
                  <a:schemeClr val="tx1"/>
                </a:solidFill>
                <a:latin typeface="맑은 고딕" panose="020B0503020000020004" pitchFamily="50" charset="-127"/>
                <a:ea typeface="+mn-ea"/>
                <a:cs typeface="+mn-cs"/>
              </a:defRPr>
            </a:lvl4pPr>
            <a:lvl5pPr marL="2057400" indent="-228600" algn="l" defTabSz="914400" rtl="0" eaLnBrk="1" latinLnBrk="1" hangingPunct="1">
              <a:lnSpc>
                <a:spcPct val="90000"/>
              </a:lnSpc>
              <a:spcBef>
                <a:spcPct val="30000"/>
              </a:spcBef>
              <a:buFont typeface="Arial" panose="020B0604020202020204" pitchFamily="34" charset="0"/>
              <a:buChar char="•"/>
              <a:defRPr sz="1800" kern="1200">
                <a:solidFill>
                  <a:schemeClr val="tx1"/>
                </a:solidFill>
                <a:latin typeface="맑은 고딕" panose="020B0503020000020004" pitchFamily="50" charset="-127"/>
                <a:ea typeface="+mn-ea"/>
                <a:cs typeface="+mn-cs"/>
              </a:defRPr>
            </a:lvl5pPr>
            <a:lvl6pPr marL="2514600" indent="-228600" algn="l" defTabSz="914400" rtl="0" eaLnBrk="1" latinLnBrk="1"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1"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1"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1"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altLang="ko-KR" sz="1050" noProof="1">
                <a:solidFill>
                  <a:schemeClr val="bg1"/>
                </a:solidFill>
                <a:latin typeface="HY견고딕" panose="02030600000101010101" pitchFamily="18" charset="-127"/>
                <a:ea typeface="HY견고딕" panose="02030600000101010101" pitchFamily="18" charset="-127"/>
              </a:rPr>
              <a:t>Reader</a:t>
            </a:r>
            <a:r>
              <a:rPr lang="en-US" altLang="ko-KR" sz="1050" noProof="1">
                <a:solidFill>
                  <a:schemeClr val="bg1"/>
                </a:solidFill>
                <a:ea typeface="맑은 고딕" panose="020B0503020000020004" pitchFamily="50" charset="-127"/>
              </a:rPr>
              <a:t>’</a:t>
            </a:r>
            <a:r>
              <a:rPr lang="en-US" altLang="ko-KR" sz="1050" noProof="1">
                <a:solidFill>
                  <a:schemeClr val="bg1"/>
                </a:solidFill>
                <a:latin typeface="HY견고딕" panose="02030600000101010101" pitchFamily="18" charset="-127"/>
                <a:ea typeface="HY견고딕" panose="02030600000101010101" pitchFamily="18" charset="-127"/>
              </a:rPr>
              <a:t>s Bank_Level 1</a:t>
            </a:r>
            <a:endParaRPr lang="ko-KR" altLang="en-US" sz="1050" noProof="1">
              <a:solidFill>
                <a:schemeClr val="bg1"/>
              </a:solidFill>
              <a:latin typeface="HY견고딕" panose="02030600000101010101" pitchFamily="18" charset="-127"/>
              <a:ea typeface="HY견고딕" panose="02030600000101010101" pitchFamily="18" charset="-127"/>
            </a:endParaRPr>
          </a:p>
          <a:p>
            <a:endParaRPr lang="ko-KR" altLang="en-US" sz="2100" noProof="1">
              <a:ea typeface="맑은 고딕" panose="020B0503020000020004" pitchFamily="50" charset="-127"/>
            </a:endParaRPr>
          </a:p>
        </p:txBody>
      </p:sp>
      <p:sp>
        <p:nvSpPr>
          <p:cNvPr id="5" name="직사각형 4"/>
          <p:cNvSpPr/>
          <p:nvPr/>
        </p:nvSpPr>
        <p:spPr>
          <a:xfrm>
            <a:off x="755152" y="1057934"/>
            <a:ext cx="7633696" cy="2802819"/>
          </a:xfrm>
          <a:prstGeom prst="rect">
            <a:avLst/>
          </a:prstGeom>
        </p:spPr>
        <p:txBody>
          <a:bodyPr wrap="square">
            <a:spAutoFit/>
          </a:bodyPr>
          <a:lstStyle/>
          <a:p>
            <a:pPr algn="just">
              <a:lnSpc>
                <a:spcPct val="150000"/>
              </a:lnSpc>
            </a:pPr>
            <a:r>
              <a:rPr lang="en-US" altLang="ko-KR" sz="2000" dirty="0">
                <a:latin typeface="+mn-ea"/>
              </a:rPr>
              <a:t>  I am a dark shape, and I am always with you. But you can never hear my voice. And you can never touch me. When you move, I move. When you stop, I stop. I copy your shapes and actions. I appear when </a:t>
            </a:r>
            <a:r>
              <a:rPr lang="en-US" altLang="ko-KR" sz="2000" b="1" dirty="0">
                <a:solidFill>
                  <a:srgbClr val="70AD47"/>
                </a:solidFill>
                <a:latin typeface="+mn-ea"/>
              </a:rPr>
              <a:t>there is </a:t>
            </a:r>
            <a:r>
              <a:rPr lang="en-US" altLang="ko-KR" sz="2000" dirty="0">
                <a:latin typeface="+mn-ea"/>
              </a:rPr>
              <a:t>light or when </a:t>
            </a:r>
            <a:r>
              <a:rPr lang="en-US" altLang="ko-KR" sz="2000" b="1" dirty="0">
                <a:solidFill>
                  <a:srgbClr val="70AD47"/>
                </a:solidFill>
                <a:latin typeface="+mn-ea"/>
              </a:rPr>
              <a:t>it</a:t>
            </a:r>
            <a:r>
              <a:rPr lang="en-US" altLang="ko-KR" sz="2000" dirty="0">
                <a:latin typeface="+mn-ea"/>
              </a:rPr>
              <a:t> is sunny. But I hide when </a:t>
            </a:r>
            <a:r>
              <a:rPr lang="en-US" altLang="ko-KR" sz="2000" b="1" dirty="0">
                <a:solidFill>
                  <a:srgbClr val="70AD47"/>
                </a:solidFill>
                <a:latin typeface="+mn-ea"/>
              </a:rPr>
              <a:t>there is </a:t>
            </a:r>
            <a:r>
              <a:rPr lang="en-US" altLang="ko-KR" sz="2000" dirty="0">
                <a:latin typeface="+mn-ea"/>
              </a:rPr>
              <a:t>no light or when </a:t>
            </a:r>
            <a:r>
              <a:rPr lang="en-US" altLang="ko-KR" sz="2000" b="1" dirty="0">
                <a:solidFill>
                  <a:srgbClr val="70AD47"/>
                </a:solidFill>
                <a:latin typeface="+mn-ea"/>
              </a:rPr>
              <a:t>it</a:t>
            </a:r>
            <a:r>
              <a:rPr lang="en-US" altLang="ko-KR" sz="2000" dirty="0">
                <a:latin typeface="+mn-ea"/>
              </a:rPr>
              <a:t> is cloudy. I’m short at noon, but I become tall in the late afternoon.</a:t>
            </a:r>
          </a:p>
        </p:txBody>
      </p:sp>
    </p:spTree>
    <p:extLst>
      <p:ext uri="{BB962C8B-B14F-4D97-AF65-F5344CB8AC3E}">
        <p14:creationId xmlns:p14="http://schemas.microsoft.com/office/powerpoint/2010/main" val="4007196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p:cNvSpPr>
            <a:spLocks noGrp="1"/>
          </p:cNvSpPr>
          <p:nvPr>
            <p:ph type="title"/>
          </p:nvPr>
        </p:nvSpPr>
        <p:spPr>
          <a:xfrm>
            <a:off x="0" y="0"/>
            <a:ext cx="9144000" cy="627321"/>
          </a:xfrm>
          <a:solidFill>
            <a:schemeClr val="accent6"/>
          </a:solidFill>
        </p:spPr>
        <p:txBody>
          <a:bodyPr rtlCol="0">
            <a:noAutofit/>
          </a:bodyPr>
          <a:lstStyle/>
          <a:p>
            <a:r>
              <a:rPr lang="en-US" altLang="ko-KR" sz="1500" dirty="0">
                <a:solidFill>
                  <a:schemeClr val="bg1"/>
                </a:solidFill>
                <a:latin typeface="HY견고딕" panose="02030600000101010101" pitchFamily="18" charset="-127"/>
                <a:ea typeface="HY견고딕" panose="02030600000101010101" pitchFamily="18" charset="-127"/>
              </a:rPr>
              <a:t>  </a:t>
            </a:r>
            <a:br>
              <a:rPr lang="en-US" altLang="ko-KR" sz="1500" dirty="0">
                <a:solidFill>
                  <a:schemeClr val="bg1"/>
                </a:solidFill>
                <a:latin typeface="HY견고딕" panose="02030600000101010101" pitchFamily="18" charset="-127"/>
                <a:ea typeface="HY견고딕" panose="02030600000101010101" pitchFamily="18" charset="-127"/>
              </a:rPr>
            </a:br>
            <a:r>
              <a:rPr lang="en-US" altLang="ko-KR" sz="1500">
                <a:solidFill>
                  <a:schemeClr val="bg1"/>
                </a:solidFill>
                <a:latin typeface="HY견고딕" panose="02030600000101010101" pitchFamily="18" charset="-127"/>
                <a:ea typeface="HY견고딕" panose="02030600000101010101" pitchFamily="18" charset="-127"/>
              </a:rPr>
              <a:t>  </a:t>
            </a:r>
            <a:r>
              <a:rPr lang="en-US" altLang="ko-KR" sz="2000">
                <a:solidFill>
                  <a:schemeClr val="bg1"/>
                </a:solidFill>
                <a:latin typeface="HY견고딕" panose="02030600000101010101" pitchFamily="18" charset="-127"/>
                <a:ea typeface="HY견고딕" panose="02030600000101010101" pitchFamily="18" charset="-127"/>
              </a:rPr>
              <a:t> 11</a:t>
            </a:r>
            <a:r>
              <a:rPr lang="ko-KR" altLang="en-US" sz="2000">
                <a:solidFill>
                  <a:schemeClr val="bg1"/>
                </a:solidFill>
                <a:latin typeface="HY견고딕" panose="02030600000101010101" pitchFamily="18" charset="-127"/>
                <a:ea typeface="HY견고딕" panose="02030600000101010101" pitchFamily="18" charset="-127"/>
              </a:rPr>
              <a:t> 사자로부터 소를 지킨 아이디어 </a:t>
            </a:r>
            <a:r>
              <a:rPr lang="en-US" altLang="ko-KR" sz="1600" dirty="0">
                <a:solidFill>
                  <a:schemeClr val="bg1"/>
                </a:solidFill>
                <a:latin typeface="HY견고딕" panose="02030600000101010101" pitchFamily="18" charset="-127"/>
                <a:ea typeface="HY견고딕" panose="02030600000101010101" pitchFamily="18" charset="-127"/>
              </a:rPr>
              <a:t>/ </a:t>
            </a:r>
            <a:r>
              <a:rPr lang="en-US" altLang="ko-KR" sz="1600">
                <a:solidFill>
                  <a:schemeClr val="bg1"/>
                </a:solidFill>
                <a:latin typeface="HY견고딕" panose="02030600000101010101" pitchFamily="18" charset="-127"/>
                <a:ea typeface="HY견고딕" panose="02030600000101010101" pitchFamily="18" charset="-127"/>
              </a:rPr>
              <a:t>p.33</a:t>
            </a:r>
            <a:endParaRPr lang="ko-KR" altLang="en-US" sz="1600" noProof="1">
              <a:solidFill>
                <a:schemeClr val="bg1"/>
              </a:solidFill>
              <a:latin typeface="HY견고딕" panose="02030600000101010101" pitchFamily="18" charset="-127"/>
              <a:ea typeface="HY견고딕" panose="02030600000101010101" pitchFamily="18" charset="-127"/>
            </a:endParaRPr>
          </a:p>
        </p:txBody>
      </p:sp>
      <p:sp>
        <p:nvSpPr>
          <p:cNvPr id="7" name="내용 개체 틀 2"/>
          <p:cNvSpPr txBox="1">
            <a:spLocks/>
          </p:cNvSpPr>
          <p:nvPr/>
        </p:nvSpPr>
        <p:spPr>
          <a:xfrm>
            <a:off x="7217765" y="409351"/>
            <a:ext cx="1766747" cy="239232"/>
          </a:xfrm>
          <a:prstGeom prst="rect">
            <a:avLst/>
          </a:prstGeom>
        </p:spPr>
        <p:txBody>
          <a:bodyPr vert="horz" lIns="68580" tIns="34290" rIns="68580" bIns="34290" rtlCol="0">
            <a:normAutofit/>
          </a:bodyPr>
          <a:lstStyle>
            <a:lvl1pPr marL="228600" indent="-228600" algn="l" defTabSz="914400" rtl="0" eaLnBrk="1" latinLnBrk="1" hangingPunct="1">
              <a:lnSpc>
                <a:spcPct val="90000"/>
              </a:lnSpc>
              <a:spcBef>
                <a:spcPct val="30000"/>
              </a:spcBef>
              <a:buFont typeface="Arial" panose="020B0604020202020204" pitchFamily="34" charset="0"/>
              <a:buChar char="•"/>
              <a:defRPr sz="2800" kern="1200">
                <a:solidFill>
                  <a:schemeClr val="tx1"/>
                </a:solidFill>
                <a:latin typeface="맑은 고딕" panose="020B0503020000020004" pitchFamily="50" charset="-127"/>
                <a:ea typeface="+mn-ea"/>
                <a:cs typeface="+mn-cs"/>
              </a:defRPr>
            </a:lvl1pPr>
            <a:lvl2pPr marL="685800" indent="-228600" algn="l" defTabSz="914400" rtl="0" eaLnBrk="1" latinLnBrk="1" hangingPunct="1">
              <a:lnSpc>
                <a:spcPct val="90000"/>
              </a:lnSpc>
              <a:spcBef>
                <a:spcPct val="30000"/>
              </a:spcBef>
              <a:buFont typeface="Arial" panose="020B0604020202020204" pitchFamily="34" charset="0"/>
              <a:buChar char="•"/>
              <a:defRPr sz="2400" kern="1200">
                <a:solidFill>
                  <a:schemeClr val="tx1"/>
                </a:solidFill>
                <a:latin typeface="맑은 고딕" panose="020B0503020000020004" pitchFamily="50" charset="-127"/>
                <a:ea typeface="+mn-ea"/>
                <a:cs typeface="+mn-cs"/>
              </a:defRPr>
            </a:lvl2pPr>
            <a:lvl3pPr marL="1143000" indent="-228600" algn="l" defTabSz="914400" rtl="0" eaLnBrk="1" latinLnBrk="1" hangingPunct="1">
              <a:lnSpc>
                <a:spcPct val="90000"/>
              </a:lnSpc>
              <a:spcBef>
                <a:spcPct val="30000"/>
              </a:spcBef>
              <a:buFont typeface="Arial" panose="020B0604020202020204" pitchFamily="34" charset="0"/>
              <a:buChar char="•"/>
              <a:defRPr sz="2000" kern="1200">
                <a:solidFill>
                  <a:schemeClr val="tx1"/>
                </a:solidFill>
                <a:latin typeface="맑은 고딕" panose="020B0503020000020004" pitchFamily="50" charset="-127"/>
                <a:ea typeface="+mn-ea"/>
                <a:cs typeface="+mn-cs"/>
              </a:defRPr>
            </a:lvl3pPr>
            <a:lvl4pPr marL="1600200" indent="-228600" algn="l" defTabSz="914400" rtl="0" eaLnBrk="1" latinLnBrk="1" hangingPunct="1">
              <a:lnSpc>
                <a:spcPct val="90000"/>
              </a:lnSpc>
              <a:spcBef>
                <a:spcPct val="30000"/>
              </a:spcBef>
              <a:buFont typeface="Arial" panose="020B0604020202020204" pitchFamily="34" charset="0"/>
              <a:buChar char="•"/>
              <a:defRPr sz="1800" kern="1200">
                <a:solidFill>
                  <a:schemeClr val="tx1"/>
                </a:solidFill>
                <a:latin typeface="맑은 고딕" panose="020B0503020000020004" pitchFamily="50" charset="-127"/>
                <a:ea typeface="+mn-ea"/>
                <a:cs typeface="+mn-cs"/>
              </a:defRPr>
            </a:lvl4pPr>
            <a:lvl5pPr marL="2057400" indent="-228600" algn="l" defTabSz="914400" rtl="0" eaLnBrk="1" latinLnBrk="1" hangingPunct="1">
              <a:lnSpc>
                <a:spcPct val="90000"/>
              </a:lnSpc>
              <a:spcBef>
                <a:spcPct val="30000"/>
              </a:spcBef>
              <a:buFont typeface="Arial" panose="020B0604020202020204" pitchFamily="34" charset="0"/>
              <a:buChar char="•"/>
              <a:defRPr sz="1800" kern="1200">
                <a:solidFill>
                  <a:schemeClr val="tx1"/>
                </a:solidFill>
                <a:latin typeface="맑은 고딕" panose="020B0503020000020004" pitchFamily="50" charset="-127"/>
                <a:ea typeface="+mn-ea"/>
                <a:cs typeface="+mn-cs"/>
              </a:defRPr>
            </a:lvl5pPr>
            <a:lvl6pPr marL="2514600" indent="-228600" algn="l" defTabSz="914400" rtl="0" eaLnBrk="1" latinLnBrk="1"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1"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1"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1"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altLang="ko-KR" sz="1050" noProof="1">
                <a:solidFill>
                  <a:schemeClr val="bg1"/>
                </a:solidFill>
                <a:latin typeface="HY견고딕" panose="02030600000101010101" pitchFamily="18" charset="-127"/>
                <a:ea typeface="HY견고딕" panose="02030600000101010101" pitchFamily="18" charset="-127"/>
              </a:rPr>
              <a:t>Reader</a:t>
            </a:r>
            <a:r>
              <a:rPr lang="en-US" altLang="ko-KR" sz="1050" noProof="1">
                <a:solidFill>
                  <a:schemeClr val="bg1"/>
                </a:solidFill>
                <a:ea typeface="맑은 고딕" panose="020B0503020000020004" pitchFamily="50" charset="-127"/>
              </a:rPr>
              <a:t>’</a:t>
            </a:r>
            <a:r>
              <a:rPr lang="en-US" altLang="ko-KR" sz="1050" noProof="1">
                <a:solidFill>
                  <a:schemeClr val="bg1"/>
                </a:solidFill>
                <a:latin typeface="HY견고딕" panose="02030600000101010101" pitchFamily="18" charset="-127"/>
                <a:ea typeface="HY견고딕" panose="02030600000101010101" pitchFamily="18" charset="-127"/>
              </a:rPr>
              <a:t>s Bank_Level 1</a:t>
            </a:r>
            <a:endParaRPr lang="ko-KR" altLang="en-US" sz="1050" noProof="1">
              <a:solidFill>
                <a:schemeClr val="bg1"/>
              </a:solidFill>
              <a:latin typeface="HY견고딕" panose="02030600000101010101" pitchFamily="18" charset="-127"/>
              <a:ea typeface="HY견고딕" panose="02030600000101010101" pitchFamily="18" charset="-127"/>
            </a:endParaRPr>
          </a:p>
        </p:txBody>
      </p:sp>
      <p:sp>
        <p:nvSpPr>
          <p:cNvPr id="8" name="직사각형 7">
            <a:extLst>
              <a:ext uri="{FF2B5EF4-FFF2-40B4-BE49-F238E27FC236}">
                <a16:creationId xmlns:a16="http://schemas.microsoft.com/office/drawing/2014/main" id="{6324B4C5-CC09-4355-BC0D-5A9C488700DA}"/>
              </a:ext>
            </a:extLst>
          </p:cNvPr>
          <p:cNvSpPr/>
          <p:nvPr/>
        </p:nvSpPr>
        <p:spPr>
          <a:xfrm>
            <a:off x="755152" y="1057934"/>
            <a:ext cx="7633696" cy="2802819"/>
          </a:xfrm>
          <a:prstGeom prst="rect">
            <a:avLst/>
          </a:prstGeom>
        </p:spPr>
        <p:txBody>
          <a:bodyPr wrap="square">
            <a:spAutoFit/>
          </a:bodyPr>
          <a:lstStyle/>
          <a:p>
            <a:pPr algn="just">
              <a:lnSpc>
                <a:spcPct val="150000"/>
              </a:lnSpc>
            </a:pPr>
            <a:r>
              <a:rPr lang="en-US" altLang="ko-KR" sz="2000" dirty="0">
                <a:latin typeface="+mn-ea"/>
              </a:rPr>
              <a:t>  </a:t>
            </a:r>
            <a:r>
              <a:rPr lang="en-US" altLang="ko-KR" sz="2000" b="1" dirty="0">
                <a:solidFill>
                  <a:srgbClr val="70AD47"/>
                </a:solidFill>
                <a:latin typeface="+mn-ea"/>
              </a:rPr>
              <a:t>There are </a:t>
            </a:r>
            <a:r>
              <a:rPr lang="en-US" altLang="ko-KR" sz="2000" dirty="0">
                <a:latin typeface="+mn-ea"/>
              </a:rPr>
              <a:t>many farms in Africa. These farms have a lot of cows. But they had a problem in the past. Lions tried to hunt the cows. The farmers were worried about this. Then they had a smart idea. The farmers painted big eyes on the cows’ hips. Their hips looked like scary monsters! When the lions saw these eyes, they got scared and ran away. Now the cows are _________.</a:t>
            </a:r>
          </a:p>
        </p:txBody>
      </p:sp>
    </p:spTree>
    <p:extLst>
      <p:ext uri="{BB962C8B-B14F-4D97-AF65-F5344CB8AC3E}">
        <p14:creationId xmlns:p14="http://schemas.microsoft.com/office/powerpoint/2010/main" val="397919420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p:cNvSpPr>
            <a:spLocks noGrp="1"/>
          </p:cNvSpPr>
          <p:nvPr>
            <p:ph type="title"/>
          </p:nvPr>
        </p:nvSpPr>
        <p:spPr>
          <a:xfrm>
            <a:off x="0" y="0"/>
            <a:ext cx="9144000" cy="627321"/>
          </a:xfrm>
          <a:solidFill>
            <a:schemeClr val="accent6"/>
          </a:solidFill>
        </p:spPr>
        <p:txBody>
          <a:bodyPr rtlCol="0">
            <a:noAutofit/>
          </a:bodyPr>
          <a:lstStyle/>
          <a:p>
            <a:r>
              <a:rPr lang="en-US" altLang="ko-KR" sz="1500" dirty="0">
                <a:solidFill>
                  <a:schemeClr val="bg1"/>
                </a:solidFill>
                <a:latin typeface="HY견고딕" panose="02030600000101010101" pitchFamily="18" charset="-127"/>
                <a:ea typeface="HY견고딕" panose="02030600000101010101" pitchFamily="18" charset="-127"/>
              </a:rPr>
              <a:t>  </a:t>
            </a:r>
            <a:br>
              <a:rPr lang="en-US" altLang="ko-KR" sz="1500" dirty="0">
                <a:solidFill>
                  <a:schemeClr val="bg1"/>
                </a:solidFill>
                <a:latin typeface="HY견고딕" panose="02030600000101010101" pitchFamily="18" charset="-127"/>
                <a:ea typeface="HY견고딕" panose="02030600000101010101" pitchFamily="18" charset="-127"/>
              </a:rPr>
            </a:br>
            <a:r>
              <a:rPr lang="en-US" altLang="ko-KR" sz="1500">
                <a:solidFill>
                  <a:schemeClr val="bg1"/>
                </a:solidFill>
                <a:latin typeface="HY견고딕" panose="02030600000101010101" pitchFamily="18" charset="-127"/>
                <a:ea typeface="HY견고딕" panose="02030600000101010101" pitchFamily="18" charset="-127"/>
              </a:rPr>
              <a:t>  </a:t>
            </a:r>
            <a:r>
              <a:rPr lang="en-US" altLang="ko-KR" sz="2000">
                <a:solidFill>
                  <a:schemeClr val="bg1"/>
                </a:solidFill>
                <a:latin typeface="HY견고딕" panose="02030600000101010101" pitchFamily="18" charset="-127"/>
                <a:ea typeface="HY견고딕" panose="02030600000101010101" pitchFamily="18" charset="-127"/>
              </a:rPr>
              <a:t> 12</a:t>
            </a:r>
            <a:r>
              <a:rPr lang="ko-KR" altLang="en-US" sz="2000">
                <a:solidFill>
                  <a:schemeClr val="bg1"/>
                </a:solidFill>
                <a:latin typeface="HY견고딕" panose="02030600000101010101" pitchFamily="18" charset="-127"/>
                <a:ea typeface="HY견고딕" panose="02030600000101010101" pitchFamily="18" charset="-127"/>
              </a:rPr>
              <a:t> 오늘 날씨는 어떤가요</a:t>
            </a:r>
            <a:r>
              <a:rPr lang="en-US" altLang="ko-KR" sz="2000">
                <a:solidFill>
                  <a:schemeClr val="bg1"/>
                </a:solidFill>
                <a:latin typeface="HY견고딕" panose="02030600000101010101" pitchFamily="18" charset="-127"/>
                <a:ea typeface="HY견고딕" panose="02030600000101010101" pitchFamily="18" charset="-127"/>
              </a:rPr>
              <a:t>? </a:t>
            </a:r>
            <a:r>
              <a:rPr lang="en-US" altLang="ko-KR" sz="1600" dirty="0">
                <a:solidFill>
                  <a:schemeClr val="bg1"/>
                </a:solidFill>
                <a:latin typeface="HY견고딕" panose="02030600000101010101" pitchFamily="18" charset="-127"/>
                <a:ea typeface="HY견고딕" panose="02030600000101010101" pitchFamily="18" charset="-127"/>
              </a:rPr>
              <a:t>/ </a:t>
            </a:r>
            <a:r>
              <a:rPr lang="en-US" altLang="ko-KR" sz="1600">
                <a:solidFill>
                  <a:schemeClr val="bg1"/>
                </a:solidFill>
                <a:latin typeface="HY견고딕" panose="02030600000101010101" pitchFamily="18" charset="-127"/>
                <a:ea typeface="HY견고딕" panose="02030600000101010101" pitchFamily="18" charset="-127"/>
              </a:rPr>
              <a:t>p.34</a:t>
            </a:r>
            <a:r>
              <a:rPr lang="ko-KR" altLang="en-US" sz="1600">
                <a:solidFill>
                  <a:schemeClr val="bg1"/>
                </a:solidFill>
                <a:latin typeface="HY견고딕" panose="02030600000101010101" pitchFamily="18" charset="-127"/>
                <a:ea typeface="HY견고딕" panose="02030600000101010101" pitchFamily="18" charset="-127"/>
              </a:rPr>
              <a:t> </a:t>
            </a:r>
            <a:endParaRPr lang="ko-KR" altLang="en-US" sz="1600" noProof="1">
              <a:solidFill>
                <a:schemeClr val="bg1"/>
              </a:solidFill>
              <a:latin typeface="HY견고딕" panose="02030600000101010101" pitchFamily="18" charset="-127"/>
              <a:ea typeface="HY견고딕" panose="02030600000101010101" pitchFamily="18" charset="-127"/>
            </a:endParaRPr>
          </a:p>
        </p:txBody>
      </p:sp>
      <p:sp>
        <p:nvSpPr>
          <p:cNvPr id="7" name="내용 개체 틀 2"/>
          <p:cNvSpPr txBox="1">
            <a:spLocks/>
          </p:cNvSpPr>
          <p:nvPr/>
        </p:nvSpPr>
        <p:spPr>
          <a:xfrm>
            <a:off x="7217765" y="409351"/>
            <a:ext cx="1766747" cy="239232"/>
          </a:xfrm>
          <a:prstGeom prst="rect">
            <a:avLst/>
          </a:prstGeom>
        </p:spPr>
        <p:txBody>
          <a:bodyPr vert="horz" lIns="68580" tIns="34290" rIns="68580" bIns="34290" rtlCol="0">
            <a:normAutofit/>
          </a:bodyPr>
          <a:lstStyle>
            <a:lvl1pPr marL="228600" indent="-228600" algn="l" defTabSz="914400" rtl="0" eaLnBrk="1" latinLnBrk="1" hangingPunct="1">
              <a:lnSpc>
                <a:spcPct val="90000"/>
              </a:lnSpc>
              <a:spcBef>
                <a:spcPct val="30000"/>
              </a:spcBef>
              <a:buFont typeface="Arial" panose="020B0604020202020204" pitchFamily="34" charset="0"/>
              <a:buChar char="•"/>
              <a:defRPr sz="2800" kern="1200">
                <a:solidFill>
                  <a:schemeClr val="tx1"/>
                </a:solidFill>
                <a:latin typeface="맑은 고딕" panose="020B0503020000020004" pitchFamily="50" charset="-127"/>
                <a:ea typeface="+mn-ea"/>
                <a:cs typeface="+mn-cs"/>
              </a:defRPr>
            </a:lvl1pPr>
            <a:lvl2pPr marL="685800" indent="-228600" algn="l" defTabSz="914400" rtl="0" eaLnBrk="1" latinLnBrk="1" hangingPunct="1">
              <a:lnSpc>
                <a:spcPct val="90000"/>
              </a:lnSpc>
              <a:spcBef>
                <a:spcPct val="30000"/>
              </a:spcBef>
              <a:buFont typeface="Arial" panose="020B0604020202020204" pitchFamily="34" charset="0"/>
              <a:buChar char="•"/>
              <a:defRPr sz="2400" kern="1200">
                <a:solidFill>
                  <a:schemeClr val="tx1"/>
                </a:solidFill>
                <a:latin typeface="맑은 고딕" panose="020B0503020000020004" pitchFamily="50" charset="-127"/>
                <a:ea typeface="+mn-ea"/>
                <a:cs typeface="+mn-cs"/>
              </a:defRPr>
            </a:lvl2pPr>
            <a:lvl3pPr marL="1143000" indent="-228600" algn="l" defTabSz="914400" rtl="0" eaLnBrk="1" latinLnBrk="1" hangingPunct="1">
              <a:lnSpc>
                <a:spcPct val="90000"/>
              </a:lnSpc>
              <a:spcBef>
                <a:spcPct val="30000"/>
              </a:spcBef>
              <a:buFont typeface="Arial" panose="020B0604020202020204" pitchFamily="34" charset="0"/>
              <a:buChar char="•"/>
              <a:defRPr sz="2000" kern="1200">
                <a:solidFill>
                  <a:schemeClr val="tx1"/>
                </a:solidFill>
                <a:latin typeface="맑은 고딕" panose="020B0503020000020004" pitchFamily="50" charset="-127"/>
                <a:ea typeface="+mn-ea"/>
                <a:cs typeface="+mn-cs"/>
              </a:defRPr>
            </a:lvl3pPr>
            <a:lvl4pPr marL="1600200" indent="-228600" algn="l" defTabSz="914400" rtl="0" eaLnBrk="1" latinLnBrk="1" hangingPunct="1">
              <a:lnSpc>
                <a:spcPct val="90000"/>
              </a:lnSpc>
              <a:spcBef>
                <a:spcPct val="30000"/>
              </a:spcBef>
              <a:buFont typeface="Arial" panose="020B0604020202020204" pitchFamily="34" charset="0"/>
              <a:buChar char="•"/>
              <a:defRPr sz="1800" kern="1200">
                <a:solidFill>
                  <a:schemeClr val="tx1"/>
                </a:solidFill>
                <a:latin typeface="맑은 고딕" panose="020B0503020000020004" pitchFamily="50" charset="-127"/>
                <a:ea typeface="+mn-ea"/>
                <a:cs typeface="+mn-cs"/>
              </a:defRPr>
            </a:lvl4pPr>
            <a:lvl5pPr marL="2057400" indent="-228600" algn="l" defTabSz="914400" rtl="0" eaLnBrk="1" latinLnBrk="1" hangingPunct="1">
              <a:lnSpc>
                <a:spcPct val="90000"/>
              </a:lnSpc>
              <a:spcBef>
                <a:spcPct val="30000"/>
              </a:spcBef>
              <a:buFont typeface="Arial" panose="020B0604020202020204" pitchFamily="34" charset="0"/>
              <a:buChar char="•"/>
              <a:defRPr sz="1800" kern="1200">
                <a:solidFill>
                  <a:schemeClr val="tx1"/>
                </a:solidFill>
                <a:latin typeface="맑은 고딕" panose="020B0503020000020004" pitchFamily="50" charset="-127"/>
                <a:ea typeface="+mn-ea"/>
                <a:cs typeface="+mn-cs"/>
              </a:defRPr>
            </a:lvl5pPr>
            <a:lvl6pPr marL="2514600" indent="-228600" algn="l" defTabSz="914400" rtl="0" eaLnBrk="1" latinLnBrk="1"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1"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1"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1"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altLang="ko-KR" sz="1050" noProof="1">
                <a:solidFill>
                  <a:schemeClr val="bg1"/>
                </a:solidFill>
                <a:latin typeface="HY견고딕" panose="02030600000101010101" pitchFamily="18" charset="-127"/>
                <a:ea typeface="HY견고딕" panose="02030600000101010101" pitchFamily="18" charset="-127"/>
              </a:rPr>
              <a:t>Reader</a:t>
            </a:r>
            <a:r>
              <a:rPr lang="en-US" altLang="ko-KR" sz="1050" noProof="1">
                <a:solidFill>
                  <a:schemeClr val="bg1"/>
                </a:solidFill>
                <a:ea typeface="맑은 고딕" panose="020B0503020000020004" pitchFamily="50" charset="-127"/>
              </a:rPr>
              <a:t>’</a:t>
            </a:r>
            <a:r>
              <a:rPr lang="en-US" altLang="ko-KR" sz="1050" noProof="1">
                <a:solidFill>
                  <a:schemeClr val="bg1"/>
                </a:solidFill>
                <a:latin typeface="HY견고딕" panose="02030600000101010101" pitchFamily="18" charset="-127"/>
                <a:ea typeface="HY견고딕" panose="02030600000101010101" pitchFamily="18" charset="-127"/>
              </a:rPr>
              <a:t>s Bank_Level 1</a:t>
            </a:r>
            <a:endParaRPr lang="ko-KR" altLang="en-US" sz="1050" noProof="1">
              <a:solidFill>
                <a:schemeClr val="bg1"/>
              </a:solidFill>
              <a:latin typeface="HY견고딕" panose="02030600000101010101" pitchFamily="18" charset="-127"/>
              <a:ea typeface="HY견고딕" panose="02030600000101010101" pitchFamily="18" charset="-127"/>
            </a:endParaRPr>
          </a:p>
          <a:p>
            <a:endParaRPr lang="ko-KR" altLang="en-US" sz="2100" noProof="1">
              <a:ea typeface="맑은 고딕" panose="020B0503020000020004" pitchFamily="50" charset="-127"/>
            </a:endParaRPr>
          </a:p>
        </p:txBody>
      </p:sp>
      <p:sp>
        <p:nvSpPr>
          <p:cNvPr id="8" name="직사각형 7">
            <a:extLst>
              <a:ext uri="{FF2B5EF4-FFF2-40B4-BE49-F238E27FC236}">
                <a16:creationId xmlns:a16="http://schemas.microsoft.com/office/drawing/2014/main" id="{FD4BDD14-828C-42E1-B24D-22A07EE579D8}"/>
              </a:ext>
            </a:extLst>
          </p:cNvPr>
          <p:cNvSpPr/>
          <p:nvPr/>
        </p:nvSpPr>
        <p:spPr>
          <a:xfrm>
            <a:off x="755152" y="1057934"/>
            <a:ext cx="7633696" cy="3726148"/>
          </a:xfrm>
          <a:prstGeom prst="rect">
            <a:avLst/>
          </a:prstGeom>
        </p:spPr>
        <p:txBody>
          <a:bodyPr wrap="square">
            <a:spAutoFit/>
          </a:bodyPr>
          <a:lstStyle/>
          <a:p>
            <a:pPr algn="just">
              <a:lnSpc>
                <a:spcPct val="150000"/>
              </a:lnSpc>
            </a:pPr>
            <a:r>
              <a:rPr lang="en-US" altLang="ko-KR" sz="2000" dirty="0">
                <a:latin typeface="+mn-ea"/>
              </a:rPr>
              <a:t>  One day, the sky was very cloudy. I took an umbrella when I went outside. However, </a:t>
            </a:r>
            <a:r>
              <a:rPr lang="en-US" altLang="ko-KR" sz="2000" b="1" dirty="0">
                <a:solidFill>
                  <a:srgbClr val="70AD47"/>
                </a:solidFill>
                <a:latin typeface="+mn-ea"/>
              </a:rPr>
              <a:t>it</a:t>
            </a:r>
            <a:r>
              <a:rPr lang="en-US" altLang="ko-KR" sz="2000" dirty="0">
                <a:latin typeface="+mn-ea"/>
              </a:rPr>
              <a:t> was fine all day. The next day, </a:t>
            </a:r>
            <a:r>
              <a:rPr lang="en-US" altLang="ko-KR" sz="2000" b="1" dirty="0">
                <a:solidFill>
                  <a:srgbClr val="70AD47"/>
                </a:solidFill>
                <a:latin typeface="+mn-ea"/>
              </a:rPr>
              <a:t>it</a:t>
            </a:r>
            <a:r>
              <a:rPr lang="en-US" altLang="ko-KR" sz="2000" dirty="0">
                <a:latin typeface="+mn-ea"/>
              </a:rPr>
              <a:t> was sunny and clear. So I left my umbrella at home. In the afternoon, however, </a:t>
            </a:r>
            <a:r>
              <a:rPr lang="en-US" altLang="ko-KR" sz="2000" b="1" dirty="0">
                <a:solidFill>
                  <a:srgbClr val="70AD47"/>
                </a:solidFill>
                <a:latin typeface="+mn-ea"/>
              </a:rPr>
              <a:t>it</a:t>
            </a:r>
            <a:r>
              <a:rPr lang="en-US" altLang="ko-KR" sz="2000" dirty="0">
                <a:latin typeface="+mn-ea"/>
              </a:rPr>
              <a:t> started to rain hard. This morning, the sun was shining brightly. ( ⓐ ) </a:t>
            </a:r>
            <a:r>
              <a:rPr lang="en-US" altLang="ko-KR" sz="2000" b="1" dirty="0">
                <a:solidFill>
                  <a:srgbClr val="70AD47"/>
                </a:solidFill>
                <a:latin typeface="+mn-ea"/>
              </a:rPr>
              <a:t>It</a:t>
            </a:r>
            <a:r>
              <a:rPr lang="en-US" altLang="ko-KR" sz="2000" dirty="0">
                <a:latin typeface="+mn-ea"/>
              </a:rPr>
              <a:t> was going to be hot today. ( ⓑ ) So I wore my shorts to school. ( ⓒ ) </a:t>
            </a:r>
            <a:r>
              <a:rPr lang="en-US" altLang="ko-KR" sz="2000" b="1" dirty="0">
                <a:solidFill>
                  <a:srgbClr val="70AD47"/>
                </a:solidFill>
                <a:latin typeface="+mn-ea"/>
              </a:rPr>
              <a:t>It</a:t>
            </a:r>
            <a:r>
              <a:rPr lang="en-US" altLang="ko-KR" sz="2000" dirty="0">
                <a:latin typeface="+mn-ea"/>
              </a:rPr>
              <a:t> became windy and chilly. ( ⓓ ) Because of this, I realized something about the weather. ( ⓔ ) It ________________________!</a:t>
            </a:r>
          </a:p>
        </p:txBody>
      </p:sp>
      <p:graphicFrame>
        <p:nvGraphicFramePr>
          <p:cNvPr id="3" name="표 3">
            <a:extLst>
              <a:ext uri="{FF2B5EF4-FFF2-40B4-BE49-F238E27FC236}">
                <a16:creationId xmlns:a16="http://schemas.microsoft.com/office/drawing/2014/main" id="{35ADD2B5-136E-41AA-B30F-19247B5FA2FB}"/>
              </a:ext>
            </a:extLst>
          </p:cNvPr>
          <p:cNvGraphicFramePr>
            <a:graphicFrameLocks noGrp="1"/>
          </p:cNvGraphicFramePr>
          <p:nvPr>
            <p:extLst>
              <p:ext uri="{D42A27DB-BD31-4B8C-83A1-F6EECF244321}">
                <p14:modId xmlns:p14="http://schemas.microsoft.com/office/powerpoint/2010/main" val="3129598002"/>
              </p:ext>
            </p:extLst>
          </p:nvPr>
        </p:nvGraphicFramePr>
        <p:xfrm>
          <a:off x="1275126" y="5214694"/>
          <a:ext cx="6585357" cy="464653"/>
        </p:xfrm>
        <a:graphic>
          <a:graphicData uri="http://schemas.openxmlformats.org/drawingml/2006/table">
            <a:tbl>
              <a:tblPr firstRow="1" bandRow="1">
                <a:effectLst/>
                <a:tableStyleId>{5C22544A-7EE6-4342-B048-85BDC9FD1C3A}</a:tableStyleId>
              </a:tblPr>
              <a:tblGrid>
                <a:gridCol w="6585357">
                  <a:extLst>
                    <a:ext uri="{9D8B030D-6E8A-4147-A177-3AD203B41FA5}">
                      <a16:colId xmlns:a16="http://schemas.microsoft.com/office/drawing/2014/main" val="3960394293"/>
                    </a:ext>
                  </a:extLst>
                </a:gridCol>
              </a:tblGrid>
              <a:tr h="464653">
                <a:tc>
                  <a:txBody>
                    <a:bodyPr/>
                    <a:lstStyle/>
                    <a:p>
                      <a:pPr latinLnBrk="1"/>
                      <a:r>
                        <a:rPr lang="en-US" altLang="ko-KR" sz="2000" b="0" dirty="0">
                          <a:solidFill>
                            <a:schemeClr val="tx1"/>
                          </a:solidFill>
                          <a:latin typeface="+mj-ea"/>
                          <a:ea typeface="+mj-ea"/>
                        </a:rPr>
                        <a:t> But I was wrong again. </a:t>
                      </a:r>
                      <a:endParaRPr lang="ko-KR" altLang="en-US" sz="2000" b="0" dirty="0">
                        <a:solidFill>
                          <a:schemeClr val="tx1"/>
                        </a:solidFill>
                        <a:latin typeface="+mj-ea"/>
                        <a:ea typeface="+mj-ea"/>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182272952"/>
                  </a:ext>
                </a:extLst>
              </a:tr>
            </a:tbl>
          </a:graphicData>
        </a:graphic>
      </p:graphicFrame>
    </p:spTree>
    <p:extLst>
      <p:ext uri="{BB962C8B-B14F-4D97-AF65-F5344CB8AC3E}">
        <p14:creationId xmlns:p14="http://schemas.microsoft.com/office/powerpoint/2010/main" val="2881107579"/>
      </p:ext>
    </p:extLst>
  </p:cSld>
  <p:clrMapOvr>
    <a:masterClrMapping/>
  </p:clrMapOvr>
</p:sld>
</file>

<file path=ppt/theme/theme1.xml><?xml version="1.0" encoding="utf-8"?>
<a:theme xmlns:a="http://schemas.openxmlformats.org/drawingml/2006/main" name="Office 테마">
  <a:themeElements>
    <a:clrScheme name="Office 테마">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테마">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테마">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테마">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맑은 고딕"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맑은 고딕"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1602</TotalTime>
  <Words>360</Words>
  <Application>Microsoft Office PowerPoint</Application>
  <PresentationFormat>화면 슬라이드 쇼(4:3)</PresentationFormat>
  <Paragraphs>18</Paragraphs>
  <Slides>4</Slides>
  <Notes>4</Notes>
  <HiddenSlides>0</HiddenSlides>
  <MMClips>0</MMClips>
  <ScaleCrop>false</ScaleCrop>
  <HeadingPairs>
    <vt:vector size="6" baseType="variant">
      <vt:variant>
        <vt:lpstr>사용한 글꼴</vt:lpstr>
      </vt:variant>
      <vt:variant>
        <vt:i4>5</vt:i4>
      </vt:variant>
      <vt:variant>
        <vt:lpstr>테마</vt:lpstr>
      </vt:variant>
      <vt:variant>
        <vt:i4>1</vt:i4>
      </vt:variant>
      <vt:variant>
        <vt:lpstr>슬라이드 제목</vt:lpstr>
      </vt:variant>
      <vt:variant>
        <vt:i4>4</vt:i4>
      </vt:variant>
    </vt:vector>
  </HeadingPairs>
  <TitlesOfParts>
    <vt:vector size="10" baseType="lpstr">
      <vt:lpstr>HY견고딕</vt:lpstr>
      <vt:lpstr>맑은 고딕</vt:lpstr>
      <vt:lpstr>Arial</vt:lpstr>
      <vt:lpstr>Calibri</vt:lpstr>
      <vt:lpstr>Calibri Light</vt:lpstr>
      <vt:lpstr>Office 테마</vt:lpstr>
      <vt:lpstr>PowerPoint 프레젠테이션</vt:lpstr>
      <vt:lpstr>      10 나는 따라쟁이! / p.32 </vt:lpstr>
      <vt:lpstr>      11 사자로부터 소를 지킨 아이디어 / p.33</vt:lpstr>
      <vt:lpstr>      12 오늘 날씨는 어떤가요? / p.34 </vt:lpstr>
    </vt:vector>
  </TitlesOfParts>
  <Company>Microsoft Corporation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프레젠테이션</dc:title>
  <dc:creator>Registered User</dc:creator>
  <cp:lastModifiedBy>All</cp:lastModifiedBy>
  <cp:revision>618</cp:revision>
  <cp:lastPrinted>2024-10-27T11:04:03Z</cp:lastPrinted>
  <dcterms:created xsi:type="dcterms:W3CDTF">2018-12-11T01:44:20Z</dcterms:created>
  <dcterms:modified xsi:type="dcterms:W3CDTF">2024-11-11T13:07:22Z</dcterms:modified>
</cp:coreProperties>
</file>