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31524215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03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9262" y="2072141"/>
            <a:ext cx="2495789" cy="340386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295775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</a:rPr>
              <a:t>감각동사의 종류</a:t>
            </a:r>
            <a:endParaRPr lang="en-US" altLang="ko-KR" sz="200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감각동사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+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형용사</a:t>
            </a:r>
            <a:endParaRPr lang="en-US" altLang="ko-KR" sz="200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03 </a:t>
            </a:r>
            <a:r>
              <a:rPr kumimoji="0" lang="en-US" altLang="ko-K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rPr>
              <a:t>Grammar  </a:t>
            </a:r>
            <a:r>
              <a:rPr kumimoji="0" lang="en-US" altLang="ko-KR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rPr>
              <a:t>p. 30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50034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감각동사의 종류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You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look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nice.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너는 멋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져 보인다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 look(~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하게 보이다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), sound(~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하게 들리다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), smell(~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한 냄새가 나다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), taste(~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한 맛이 나다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),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latin typeface="+mn-ea"/>
              </a:rPr>
              <a:t>    feel(~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하게 느끼다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)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와 같이 감각을 나타내는 동사를 ‘감각동사’라고 한다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Tx/>
              <a:buAutoNum type="arabicParenBoth"/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0"/>
            <a:ext cx="8165298" cy="212331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감각동사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+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형용사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The flowers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smell good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그 꽃들은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좋은 냄새가 난다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 lvl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rgbClr val="44546A"/>
                </a:solidFill>
                <a:highlight>
                  <a:srgbClr val="ABDFFF"/>
                </a:highlight>
                <a:latin typeface="맑은 고딕" panose="020B0503020000020004" pitchFamily="50" charset="-127"/>
              </a:rPr>
              <a:t> ! 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 감각동사는 「감각동사 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형용사」의 형태로 쓰고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, ‘~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하게 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…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하다’라고 해석한다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endParaRPr lang="en-US" altLang="ko-KR" sz="2600" b="1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03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You look ( happy / happily ) today.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food tastes ( salt / salty ).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Her voice sounds ( nice / nicely ).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cat's fur feels softly.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Honey smells sweetly.</a:t>
            </a:r>
            <a:r>
              <a:rPr lang="en-US" altLang="ko-KR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08961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03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You look ( happy / happily ) today.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food tastes ( salt / salty ).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Her voice sounds ( nice / nicely ).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cat's fur feels softly.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Honey smells sweetly.</a:t>
            </a:r>
            <a:r>
              <a:rPr lang="en-US" altLang="ko-KR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2404C53E-1BB5-45F7-B753-F8369FC4786B}"/>
              </a:ext>
            </a:extLst>
          </p:cNvPr>
          <p:cNvSpPr/>
          <p:nvPr/>
        </p:nvSpPr>
        <p:spPr>
          <a:xfrm>
            <a:off x="2348041" y="1996260"/>
            <a:ext cx="864941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DAB80D42-F6AB-4793-832E-18145DE6CF50}"/>
              </a:ext>
            </a:extLst>
          </p:cNvPr>
          <p:cNvSpPr/>
          <p:nvPr/>
        </p:nvSpPr>
        <p:spPr>
          <a:xfrm>
            <a:off x="3752135" y="2611505"/>
            <a:ext cx="643695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BD6041CF-7FB3-4299-98C8-995B7AA52E5E}"/>
              </a:ext>
            </a:extLst>
          </p:cNvPr>
          <p:cNvSpPr/>
          <p:nvPr/>
        </p:nvSpPr>
        <p:spPr>
          <a:xfrm>
            <a:off x="3320135" y="3208108"/>
            <a:ext cx="563968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9FC4D588-57B6-4B6D-918D-8E8B99AF990A}"/>
              </a:ext>
            </a:extLst>
          </p:cNvPr>
          <p:cNvGrpSpPr/>
          <p:nvPr/>
        </p:nvGrpSpPr>
        <p:grpSpPr>
          <a:xfrm>
            <a:off x="5403009" y="4800600"/>
            <a:ext cx="2503307" cy="825491"/>
            <a:chOff x="6305217" y="4800600"/>
            <a:chExt cx="2503307" cy="825491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D0068BEC-8FCE-4825-BB17-1EB787F31ED7}"/>
                </a:ext>
              </a:extLst>
            </p:cNvPr>
            <p:cNvSpPr/>
            <p:nvPr/>
          </p:nvSpPr>
          <p:spPr>
            <a:xfrm>
              <a:off x="6305217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softly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6A08D77A-68CC-4CF6-8758-96792900C288}"/>
                </a:ext>
              </a:extLst>
            </p:cNvPr>
            <p:cNvSpPr/>
            <p:nvPr/>
          </p:nvSpPr>
          <p:spPr>
            <a:xfrm>
              <a:off x="7728524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soft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D60090D8-8C54-45AD-9745-48735C5398AF}"/>
                </a:ext>
              </a:extLst>
            </p:cNvPr>
            <p:cNvSpPr/>
            <p:nvPr/>
          </p:nvSpPr>
          <p:spPr>
            <a:xfrm>
              <a:off x="6305217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sweetly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1" name="직사각형 10">
              <a:extLst>
                <a:ext uri="{FF2B5EF4-FFF2-40B4-BE49-F238E27FC236}">
                  <a16:creationId xmlns:a16="http://schemas.microsoft.com/office/drawing/2014/main" id="{C854D7FA-0921-46D8-8410-262B3A38001C}"/>
                </a:ext>
              </a:extLst>
            </p:cNvPr>
            <p:cNvSpPr/>
            <p:nvPr/>
          </p:nvSpPr>
          <p:spPr>
            <a:xfrm>
              <a:off x="7728524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sweet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1728</TotalTime>
  <Words>294</Words>
  <Application>Microsoft Office PowerPoint</Application>
  <PresentationFormat>화면 슬라이드 쇼(4:3)</PresentationFormat>
  <Paragraphs>54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03 Grammar  p. 30</vt:lpstr>
      <vt:lpstr>      Unit 03 추가 Drill 문제 </vt:lpstr>
      <vt:lpstr>      Unit 03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636</cp:revision>
  <cp:lastPrinted>2024-10-31T03:05:27Z</cp:lastPrinted>
  <dcterms:created xsi:type="dcterms:W3CDTF">2018-12-11T01:44:20Z</dcterms:created>
  <dcterms:modified xsi:type="dcterms:W3CDTF">2024-10-31T07:41:27Z</dcterms:modified>
</cp:coreProperties>
</file>