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436" r:id="rId2"/>
    <p:sldId id="442" r:id="rId3"/>
    <p:sldId id="437" r:id="rId4"/>
    <p:sldId id="441" r:id="rId5"/>
  </p:sldIdLst>
  <p:sldSz cx="9144000" cy="6858000" type="screen4x3"/>
  <p:notesSz cx="9945688" cy="6858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AD47"/>
    <a:srgbClr val="9CD647"/>
    <a:srgbClr val="F5422F"/>
    <a:srgbClr val="D65914"/>
    <a:srgbClr val="777777"/>
    <a:srgbClr val="883502"/>
    <a:srgbClr val="7E0000"/>
    <a:srgbClr val="D1093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47" autoAdjust="0"/>
    <p:restoredTop sz="94660"/>
  </p:normalViewPr>
  <p:slideViewPr>
    <p:cSldViewPr snapToGrid="0">
      <p:cViewPr varScale="1">
        <p:scale>
          <a:sx n="114" d="100"/>
          <a:sy n="114" d="100"/>
        </p:scale>
        <p:origin x="127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1"/>
            <a:ext cx="4309798" cy="344091"/>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5633588" y="1"/>
            <a:ext cx="4309798" cy="344091"/>
          </a:xfrm>
          <a:prstGeom prst="rect">
            <a:avLst/>
          </a:prstGeom>
        </p:spPr>
        <p:txBody>
          <a:bodyPr vert="horz" lIns="91440" tIns="45720" rIns="91440" bIns="45720" rtlCol="0"/>
          <a:lstStyle>
            <a:lvl1pPr algn="r">
              <a:defRPr sz="1200"/>
            </a:lvl1pPr>
          </a:lstStyle>
          <a:p>
            <a:fld id="{488E6CCC-F433-4825-AE83-CD41CE0CA138}" type="datetimeFigureOut">
              <a:rPr lang="ko-KR" altLang="en-US" smtClean="0"/>
              <a:t>2024-11-11</a:t>
            </a:fld>
            <a:endParaRPr lang="ko-KR" altLang="en-US"/>
          </a:p>
        </p:txBody>
      </p:sp>
      <p:sp>
        <p:nvSpPr>
          <p:cNvPr id="4" name="슬라이드 이미지 개체 틀 3"/>
          <p:cNvSpPr>
            <a:spLocks noGrp="1" noRot="1" noChangeAspect="1"/>
          </p:cNvSpPr>
          <p:nvPr>
            <p:ph type="sldImg" idx="2"/>
          </p:nvPr>
        </p:nvSpPr>
        <p:spPr>
          <a:xfrm>
            <a:off x="3429000" y="857250"/>
            <a:ext cx="3087688" cy="2314575"/>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994569" y="3300412"/>
            <a:ext cx="7956550" cy="2700338"/>
          </a:xfrm>
          <a:prstGeom prst="rect">
            <a:avLst/>
          </a:prstGeom>
        </p:spPr>
        <p:txBody>
          <a:bodyPr vert="horz" lIns="91440" tIns="45720" rIns="91440" bIns="45720" rtlCol="0"/>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6" name="바닥글 개체 틀 5"/>
          <p:cNvSpPr>
            <a:spLocks noGrp="1"/>
          </p:cNvSpPr>
          <p:nvPr>
            <p:ph type="ftr" sz="quarter" idx="4"/>
          </p:nvPr>
        </p:nvSpPr>
        <p:spPr>
          <a:xfrm>
            <a:off x="0" y="6513910"/>
            <a:ext cx="4309798" cy="344090"/>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5633588" y="6513910"/>
            <a:ext cx="4309798" cy="344090"/>
          </a:xfrm>
          <a:prstGeom prst="rect">
            <a:avLst/>
          </a:prstGeom>
        </p:spPr>
        <p:txBody>
          <a:bodyPr vert="horz" lIns="91440" tIns="45720" rIns="91440" bIns="45720" rtlCol="0" anchor="b"/>
          <a:lstStyle>
            <a:lvl1pPr algn="r">
              <a:defRPr sz="1200"/>
            </a:lvl1pPr>
          </a:lstStyle>
          <a:p>
            <a:fld id="{BE65A3FC-0A9D-4227-B056-48C9850E83A5}" type="slidenum">
              <a:rPr lang="ko-KR" altLang="en-US" smtClean="0"/>
              <a:t>‹#›</a:t>
            </a:fld>
            <a:endParaRPr lang="ko-KR" altLang="en-US"/>
          </a:p>
        </p:txBody>
      </p:sp>
    </p:spTree>
    <p:extLst>
      <p:ext uri="{BB962C8B-B14F-4D97-AF65-F5344CB8AC3E}">
        <p14:creationId xmlns:p14="http://schemas.microsoft.com/office/powerpoint/2010/main" val="2655574474"/>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a:xfrm>
            <a:off x="3429000" y="857250"/>
            <a:ext cx="3087688" cy="2314575"/>
          </a:xfrm>
        </p:spPr>
      </p:sp>
      <p:sp>
        <p:nvSpPr>
          <p:cNvPr id="3" name="슬라이드 노트 개체 틀 2"/>
          <p:cNvSpPr>
            <a:spLocks noGrp="1"/>
          </p:cNvSpPr>
          <p:nvPr>
            <p:ph type="body" idx="1"/>
          </p:nvPr>
        </p:nvSpPr>
        <p:spPr/>
        <p:txBody>
          <a:bodyPr rtlCol="0"/>
          <a:lstStyle/>
          <a:p>
            <a:pPr rtl="0"/>
            <a:endParaRPr lang="ko-KR" altLang="en-US" noProof="1"/>
          </a:p>
        </p:txBody>
      </p:sp>
      <p:sp>
        <p:nvSpPr>
          <p:cNvPr id="4" name="슬라이드 번호 개체 틀 3"/>
          <p:cNvSpPr>
            <a:spLocks noGrp="1"/>
          </p:cNvSpPr>
          <p:nvPr>
            <p:ph type="sldNum" sz="quarter" idx="10"/>
          </p:nvPr>
        </p:nvSpPr>
        <p:spPr/>
        <p:txBody>
          <a:bodyPr rtlCol="0"/>
          <a:lstStyle/>
          <a:p>
            <a:pPr rtl="0"/>
            <a:fld id="{DF61EA0F-A667-4B49-8422-0062BC55E249}" type="slidenum">
              <a:rPr lang="en-US" altLang="ko-KR" noProof="1" smtClean="0"/>
              <a:t>1</a:t>
            </a:fld>
            <a:endParaRPr lang="ko-KR" altLang="en-US" noProof="1"/>
          </a:p>
        </p:txBody>
      </p:sp>
    </p:spTree>
    <p:extLst>
      <p:ext uri="{BB962C8B-B14F-4D97-AF65-F5344CB8AC3E}">
        <p14:creationId xmlns:p14="http://schemas.microsoft.com/office/powerpoint/2010/main" val="15767293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2</a:t>
            </a:fld>
            <a:endParaRPr lang="ko-KR" altLang="en-US" noProof="1"/>
          </a:p>
        </p:txBody>
      </p:sp>
    </p:spTree>
    <p:extLst>
      <p:ext uri="{BB962C8B-B14F-4D97-AF65-F5344CB8AC3E}">
        <p14:creationId xmlns:p14="http://schemas.microsoft.com/office/powerpoint/2010/main" val="192856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3</a:t>
            </a:fld>
            <a:endParaRPr lang="ko-KR" altLang="en-US" noProof="1"/>
          </a:p>
        </p:txBody>
      </p:sp>
    </p:spTree>
    <p:extLst>
      <p:ext uri="{BB962C8B-B14F-4D97-AF65-F5344CB8AC3E}">
        <p14:creationId xmlns:p14="http://schemas.microsoft.com/office/powerpoint/2010/main" val="8220450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4</a:t>
            </a:fld>
            <a:endParaRPr lang="ko-KR" altLang="en-US" noProof="1"/>
          </a:p>
        </p:txBody>
      </p:sp>
    </p:spTree>
    <p:extLst>
      <p:ext uri="{BB962C8B-B14F-4D97-AF65-F5344CB8AC3E}">
        <p14:creationId xmlns:p14="http://schemas.microsoft.com/office/powerpoint/2010/main" val="38756070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구역 머리글">
    <p:spTree>
      <p:nvGrpSpPr>
        <p:cNvPr id="1" name=""/>
        <p:cNvGrpSpPr/>
        <p:nvPr/>
      </p:nvGrpSpPr>
      <p:grpSpPr>
        <a:xfrm>
          <a:off x="0" y="0"/>
          <a:ext cx="0" cy="0"/>
          <a:chOff x="0" y="0"/>
          <a:chExt cx="0" cy="0"/>
        </a:xfrm>
      </p:grpSpPr>
      <p:pic>
        <p:nvPicPr>
          <p:cNvPr id="7" name="그림 6"/>
          <p:cNvPicPr>
            <a:picLocks noChangeAspect="1"/>
          </p:cNvPicPr>
          <p:nvPr userDrawn="1"/>
        </p:nvPicPr>
        <p:blipFill>
          <a:blip r:embed="rId2"/>
          <a:stretch>
            <a:fillRect/>
          </a:stretch>
        </p:blipFill>
        <p:spPr>
          <a:xfrm>
            <a:off x="634217" y="533400"/>
            <a:ext cx="5248275" cy="5791200"/>
          </a:xfrm>
          <a:prstGeom prst="rect">
            <a:avLst/>
          </a:prstGeom>
        </p:spPr>
      </p:pic>
    </p:spTree>
    <p:extLst>
      <p:ext uri="{BB962C8B-B14F-4D97-AF65-F5344CB8AC3E}">
        <p14:creationId xmlns:p14="http://schemas.microsoft.com/office/powerpoint/2010/main" val="390956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Vertical Text Placeholder 2"/>
          <p:cNvSpPr>
            <a:spLocks noGrp="1"/>
          </p:cNvSpPr>
          <p:nvPr>
            <p:ph type="body" orient="vert" idx="1"/>
          </p:nvPr>
        </p:nvSpPr>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24073758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ko-KR" altLang="en-US"/>
              <a:t>마스터 제목 스타일 편집</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826931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제목 슬라이드">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3000" y="1214438"/>
            <a:ext cx="7772400" cy="2387600"/>
          </a:xfrm>
        </p:spPr>
        <p:txBody>
          <a:bodyPr anchor="b">
            <a:normAutofit/>
          </a:bodyPr>
          <a:lstStyle>
            <a:lvl1pPr algn="l">
              <a:defRPr sz="9600" b="1" baseline="0">
                <a:solidFill>
                  <a:schemeClr val="tx1"/>
                </a:solidFill>
                <a:latin typeface="+mj-ea"/>
                <a:ea typeface="+mj-ea"/>
              </a:defRPr>
            </a:lvl1pPr>
          </a:lstStyle>
          <a:p>
            <a:r>
              <a:rPr lang="en-US" dirty="0"/>
              <a:t>Unit 1 </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ko-KR" altLang="en-US"/>
              <a:t>마스터 부제목 스타일 편집</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128711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제목 및 내용">
    <p:bg>
      <p:bgPr>
        <a:pattFill prst="pct80">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914400"/>
            <a:ext cx="7886700" cy="5262563"/>
          </a:xfrm>
          <a:solidFill>
            <a:schemeClr val="bg1"/>
          </a:solidFill>
        </p:spPr>
        <p:txBody>
          <a:bodyPr>
            <a:normAutofit/>
          </a:bodyPr>
          <a:lstStyle>
            <a:lvl1pPr marL="0" indent="0" algn="just">
              <a:lnSpc>
                <a:spcPts val="3300"/>
              </a:lnSpc>
              <a:buNone/>
              <a:defRPr sz="2200">
                <a:latin typeface="+mn-ea"/>
                <a:ea typeface="+mn-ea"/>
              </a:defRPr>
            </a:lvl1pPr>
          </a:lstStyle>
          <a:p>
            <a:pPr lvl="0"/>
            <a:r>
              <a:rPr lang="ko-KR" altLang="en-US" dirty="0"/>
              <a:t>마스터 텍스트 스타일을 편집합니다</a:t>
            </a:r>
            <a:endParaRPr lang="en-US" altLang="ko-KR" dirty="0"/>
          </a:p>
          <a:p>
            <a:pPr lvl="0"/>
            <a:r>
              <a:rPr lang="ko-KR" altLang="en-US" dirty="0"/>
              <a:t>마스터 텍스트 스타일을 편집합니다 </a:t>
            </a:r>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
        <p:nvSpPr>
          <p:cNvPr id="7" name="직사각형 6"/>
          <p:cNvSpPr/>
          <p:nvPr userDrawn="1"/>
        </p:nvSpPr>
        <p:spPr>
          <a:xfrm>
            <a:off x="0" y="4276"/>
            <a:ext cx="9144000" cy="52529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ko-KR" altLang="en-US" sz="2000" b="1" dirty="0">
              <a:solidFill>
                <a:srgbClr val="002060"/>
              </a:solidFill>
            </a:endParaRPr>
          </a:p>
        </p:txBody>
      </p:sp>
      <p:sp>
        <p:nvSpPr>
          <p:cNvPr id="8" name="직사각형 7"/>
          <p:cNvSpPr/>
          <p:nvPr userDrawn="1"/>
        </p:nvSpPr>
        <p:spPr>
          <a:xfrm>
            <a:off x="0" y="4273"/>
            <a:ext cx="9144000" cy="52529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ko-KR" altLang="en-US" sz="2000" b="1" dirty="0">
              <a:solidFill>
                <a:srgbClr val="002060"/>
              </a:solidFill>
            </a:endParaRPr>
          </a:p>
        </p:txBody>
      </p:sp>
    </p:spTree>
    <p:extLst>
      <p:ext uri="{BB962C8B-B14F-4D97-AF65-F5344CB8AC3E}">
        <p14:creationId xmlns:p14="http://schemas.microsoft.com/office/powerpoint/2010/main" val="2476737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4092170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ko-KR" altLang="en-US"/>
              <a:t>마스터 제목 스타일 편집</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4" name="Content Placeholder 3"/>
          <p:cNvSpPr>
            <a:spLocks noGrp="1"/>
          </p:cNvSpPr>
          <p:nvPr>
            <p:ph sz="half" idx="2"/>
          </p:nvPr>
        </p:nvSpPr>
        <p:spPr>
          <a:xfrm>
            <a:off x="629842" y="2505075"/>
            <a:ext cx="3868340" cy="368458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6" name="Content Placeholder 5"/>
          <p:cNvSpPr>
            <a:spLocks noGrp="1"/>
          </p:cNvSpPr>
          <p:nvPr>
            <p:ph sz="quarter" idx="4"/>
          </p:nvPr>
        </p:nvSpPr>
        <p:spPr>
          <a:xfrm>
            <a:off x="4629150" y="2505075"/>
            <a:ext cx="3887391" cy="368458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7" name="Date Placeholder 6"/>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8" name="Footer Placeholder 7"/>
          <p:cNvSpPr>
            <a:spLocks noGrp="1"/>
          </p:cNvSpPr>
          <p:nvPr>
            <p:ph type="ftr" sz="quarter" idx="11"/>
          </p:nvPr>
        </p:nvSpPr>
        <p:spPr/>
        <p:txBody>
          <a:bodyPr/>
          <a:lstStyle/>
          <a:p>
            <a:endParaRPr lang="ko-KR" altLang="en-US"/>
          </a:p>
        </p:txBody>
      </p:sp>
      <p:sp>
        <p:nvSpPr>
          <p:cNvPr id="9" name="Slide Number Placeholder 8"/>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1986814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Date Placeholder 2"/>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4" name="Footer Placeholder 3"/>
          <p:cNvSpPr>
            <a:spLocks noGrp="1"/>
          </p:cNvSpPr>
          <p:nvPr>
            <p:ph type="ftr" sz="quarter" idx="11"/>
          </p:nvPr>
        </p:nvSpPr>
        <p:spPr/>
        <p:txBody>
          <a:bodyPr/>
          <a:lstStyle/>
          <a:p>
            <a:endParaRPr lang="ko-KR" altLang="en-US"/>
          </a:p>
        </p:txBody>
      </p:sp>
      <p:sp>
        <p:nvSpPr>
          <p:cNvPr id="5" name="Slide Number Placeholder 4"/>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2223586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3" name="Footer Placeholder 2"/>
          <p:cNvSpPr>
            <a:spLocks noGrp="1"/>
          </p:cNvSpPr>
          <p:nvPr>
            <p:ph type="ftr" sz="quarter" idx="11"/>
          </p:nvPr>
        </p:nvSpPr>
        <p:spPr/>
        <p:txBody>
          <a:bodyPr/>
          <a:lstStyle/>
          <a:p>
            <a:endParaRPr lang="ko-KR" altLang="en-US"/>
          </a:p>
        </p:txBody>
      </p:sp>
      <p:sp>
        <p:nvSpPr>
          <p:cNvPr id="4" name="Slide Number Placeholder 3"/>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048346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ko-KR" altLang="en-US"/>
              <a:t>마스터 제목 스타일 편집</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편집합니다</a:t>
            </a:r>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011596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ko-KR" altLang="en-US"/>
              <a:t>마스터 제목 스타일 편집</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ko-KR" altLang="en-US"/>
              <a:t>그림을 추가하려면 아이콘을 클릭하십시오</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편집합니다</a:t>
            </a:r>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075919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ko-KR" altLang="en-US"/>
              <a:t>마스터 제목 스타일 편집</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708832244"/>
      </p:ext>
    </p:extLst>
  </p:cSld>
  <p:clrMap bg1="lt1" tx1="dk1" bg2="lt2" tx2="dk2" accent1="accent1" accent2="accent2" accent3="accent3" accent4="accent4" accent5="accent5" accent6="accent6" hlink="hlink" folHlink="folHlink"/>
  <p:sldLayoutIdLst>
    <p:sldLayoutId id="2147483663" r:id="rId1"/>
    <p:sldLayoutId id="2147483661" r:id="rId2"/>
    <p:sldLayoutId id="2147483662"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1"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1"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1"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제목 1"/>
          <p:cNvSpPr txBox="1">
            <a:spLocks/>
          </p:cNvSpPr>
          <p:nvPr/>
        </p:nvSpPr>
        <p:spPr>
          <a:xfrm>
            <a:off x="0" y="0"/>
            <a:ext cx="9144000" cy="4562475"/>
          </a:xfrm>
          <a:prstGeom prst="rect">
            <a:avLst/>
          </a:prstGeom>
          <a:solidFill>
            <a:schemeClr val="accent6"/>
          </a:solidFill>
        </p:spPr>
        <p:txBody>
          <a:bodyPr vert="horz" lIns="91440" tIns="45720" rIns="91440" bIns="45720" rtlCol="0" anchor="ctr">
            <a:noAutofit/>
          </a:bodyP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endParaRPr lang="ko-KR" altLang="en-US" sz="1500" noProof="1">
              <a:solidFill>
                <a:schemeClr val="bg1"/>
              </a:solidFill>
              <a:latin typeface="HY견고딕" panose="02030600000101010101" pitchFamily="18" charset="-127"/>
              <a:ea typeface="HY견고딕" panose="02030600000101010101" pitchFamily="18" charset="-127"/>
            </a:endParaRPr>
          </a:p>
        </p:txBody>
      </p:sp>
      <p:sp>
        <p:nvSpPr>
          <p:cNvPr id="3" name="부제목 2"/>
          <p:cNvSpPr>
            <a:spLocks noGrp="1"/>
          </p:cNvSpPr>
          <p:nvPr>
            <p:ph type="subTitle" idx="4294967295"/>
          </p:nvPr>
        </p:nvSpPr>
        <p:spPr>
          <a:xfrm>
            <a:off x="3865452" y="4944481"/>
            <a:ext cx="4683125" cy="1359860"/>
          </a:xfrm>
        </p:spPr>
        <p:txBody>
          <a:bodyPr rtlCol="0">
            <a:noAutofit/>
          </a:bodyPr>
          <a:lstStyle/>
          <a:p>
            <a:pPr marL="0" indent="0" algn="ctr" rtl="0">
              <a:buNone/>
            </a:pPr>
            <a:r>
              <a:rPr lang="en-US" altLang="ko-KR" sz="3300" b="1" spc="38" noProof="1">
                <a:ln w="11430"/>
                <a:solidFill>
                  <a:schemeClr val="tx1">
                    <a:lumMod val="75000"/>
                    <a:lumOff val="25000"/>
                  </a:schemeClr>
                </a:solidFill>
                <a:effectLst>
                  <a:outerShdw blurRad="76200" dist="50800" dir="5400000" algn="tl" rotWithShape="0">
                    <a:srgbClr val="000000">
                      <a:alpha val="65000"/>
                    </a:srgbClr>
                  </a:outerShdw>
                </a:effectLst>
              </a:rPr>
              <a:t>Reader’s Bank Level 1</a:t>
            </a:r>
          </a:p>
          <a:p>
            <a:pPr marL="0" indent="0" algn="ctr" rtl="0">
              <a:buNone/>
            </a:pPr>
            <a:r>
              <a:rPr lang="en-US" altLang="ko-KR" sz="4800" b="1" spc="38" noProof="1">
                <a:ln w="11430"/>
                <a:solidFill>
                  <a:schemeClr val="tx1">
                    <a:lumMod val="75000"/>
                    <a:lumOff val="25000"/>
                  </a:schemeClr>
                </a:solidFill>
                <a:effectLst>
                  <a:outerShdw blurRad="76200" dist="50800" dir="5400000" algn="tl" rotWithShape="0">
                    <a:srgbClr val="000000">
                      <a:alpha val="65000"/>
                    </a:srgbClr>
                  </a:outerShdw>
                </a:effectLst>
              </a:rPr>
              <a:t>Unit 03</a:t>
            </a:r>
            <a:endParaRPr lang="ko-KR" altLang="en-US" sz="4800" b="1" spc="38" noProof="1">
              <a:ln w="11430"/>
              <a:solidFill>
                <a:schemeClr val="tx1">
                  <a:lumMod val="75000"/>
                  <a:lumOff val="25000"/>
                </a:schemeClr>
              </a:solidFill>
              <a:effectLst>
                <a:outerShdw blurRad="76200" dist="50800" dir="5400000" algn="tl" rotWithShape="0">
                  <a:srgbClr val="000000">
                    <a:alpha val="65000"/>
                  </a:srgbClr>
                </a:outerShdw>
              </a:effectLst>
            </a:endParaRPr>
          </a:p>
        </p:txBody>
      </p:sp>
      <p:sp>
        <p:nvSpPr>
          <p:cNvPr id="4" name="부제목 4"/>
          <p:cNvSpPr txBox="1">
            <a:spLocks/>
          </p:cNvSpPr>
          <p:nvPr/>
        </p:nvSpPr>
        <p:spPr>
          <a:xfrm>
            <a:off x="3436974" y="1936453"/>
            <a:ext cx="4984012" cy="1903342"/>
          </a:xfrm>
          <a:prstGeom prst="rect">
            <a:avLst/>
          </a:prstGeom>
        </p:spPr>
        <p:txBody>
          <a:bodyPr vert="horz" wrap="square" lIns="68580" tIns="34290" rIns="68580" bIns="34290" rtlCol="0">
            <a:spAutoFit/>
          </a:bodyPr>
          <a:lstStyle>
            <a:lvl1pPr marL="0" indent="0" algn="l" defTabSz="914400" rtl="0" eaLnBrk="1" latinLnBrk="1" hangingPunct="1">
              <a:lnSpc>
                <a:spcPct val="150000"/>
              </a:lnSpc>
              <a:spcBef>
                <a:spcPts val="600"/>
              </a:spcBef>
              <a:buFont typeface="Arial" panose="020B0604020202020204" pitchFamily="34" charset="0"/>
              <a:buNone/>
              <a:defRPr sz="2800" kern="1200">
                <a:solidFill>
                  <a:srgbClr val="D24726"/>
                </a:solidFill>
                <a:latin typeface="맑은 고딕" panose="020B0503020000020004" pitchFamily="50" charset="-127"/>
                <a:ea typeface="맑은 고딕" panose="020B0503020000020004" pitchFamily="50" charset="-127"/>
                <a:cs typeface="+mn-cs"/>
              </a:defRPr>
            </a:lvl1pPr>
            <a:lvl2pPr marL="457200" indent="0" algn="ctr" defTabSz="914400" rtl="0" eaLnBrk="1" latinLnBrk="1" hangingPunct="1">
              <a:lnSpc>
                <a:spcPct val="90000"/>
              </a:lnSpc>
              <a:spcBef>
                <a:spcPct val="30000"/>
              </a:spcBef>
              <a:buFont typeface="Arial" panose="020B0604020202020204" pitchFamily="34" charset="0"/>
              <a:buNone/>
              <a:defRPr sz="2000" kern="1200">
                <a:solidFill>
                  <a:schemeClr val="tx1"/>
                </a:solidFill>
                <a:latin typeface="맑은 고딕" panose="020B0503020000020004" pitchFamily="50" charset="-127"/>
                <a:ea typeface="+mn-ea"/>
                <a:cs typeface="+mn-cs"/>
              </a:defRPr>
            </a:lvl2pPr>
            <a:lvl3pPr marL="914400" indent="0" algn="ctr" defTabSz="914400" rtl="0" eaLnBrk="1" latinLnBrk="1" hangingPunct="1">
              <a:lnSpc>
                <a:spcPct val="90000"/>
              </a:lnSpc>
              <a:spcBef>
                <a:spcPct val="30000"/>
              </a:spcBef>
              <a:buFont typeface="Arial" panose="020B0604020202020204" pitchFamily="34" charset="0"/>
              <a:buNone/>
              <a:defRPr sz="1800" kern="1200">
                <a:solidFill>
                  <a:schemeClr val="tx1"/>
                </a:solidFill>
                <a:latin typeface="맑은 고딕" panose="020B0503020000020004" pitchFamily="50" charset="-127"/>
                <a:ea typeface="+mn-ea"/>
                <a:cs typeface="+mn-cs"/>
              </a:defRPr>
            </a:lvl3pPr>
            <a:lvl4pPr marL="13716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맑은 고딕" panose="020B0503020000020004" pitchFamily="50" charset="-127"/>
                <a:ea typeface="+mn-ea"/>
                <a:cs typeface="+mn-cs"/>
              </a:defRPr>
            </a:lvl4pPr>
            <a:lvl5pPr marL="18288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맑은 고딕" panose="020B0503020000020004" pitchFamily="50" charset="-127"/>
                <a:ea typeface="+mn-ea"/>
                <a:cs typeface="+mn-cs"/>
              </a:defRPr>
            </a:lvl5pPr>
            <a:lvl6pPr marL="22860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9pPr>
          </a:lstStyle>
          <a:p>
            <a:pPr algn="ctr">
              <a:lnSpc>
                <a:spcPct val="100000"/>
              </a:lnSpc>
            </a:pP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수업용 </a:t>
            </a:r>
            <a:endParaRPr lang="en-US" altLang="ko-KR" sz="4950" b="1" spc="38" dirty="0">
              <a:ln w="11430"/>
              <a:solidFill>
                <a:schemeClr val="bg1">
                  <a:lumMod val="95000"/>
                </a:schemeClr>
              </a:solidFill>
              <a:effectLst>
                <a:outerShdw blurRad="76200" dist="50800" dir="5400000" algn="tl" rotWithShape="0">
                  <a:srgbClr val="000000">
                    <a:alpha val="65000"/>
                  </a:srgbClr>
                </a:outerShdw>
              </a:effectLst>
            </a:endParaRPr>
          </a:p>
          <a:p>
            <a:pPr algn="ct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본문 </a:t>
            </a:r>
            <a:r>
              <a:rPr lang="en-US" altLang="ko-KR" sz="4950" b="1" spc="38" dirty="0">
                <a:ln w="11430"/>
                <a:solidFill>
                  <a:schemeClr val="bg1">
                    <a:lumMod val="95000"/>
                  </a:schemeClr>
                </a:solidFill>
                <a:effectLst>
                  <a:outerShdw blurRad="76200" dist="50800" dir="5400000" algn="tl" rotWithShape="0">
                    <a:srgbClr val="000000">
                      <a:alpha val="65000"/>
                    </a:srgbClr>
                  </a:outerShdw>
                </a:effectLst>
              </a:rPr>
              <a:t>PPT </a:t>
            </a: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자료</a:t>
            </a:r>
          </a:p>
        </p:txBody>
      </p:sp>
      <p:pic>
        <p:nvPicPr>
          <p:cNvPr id="6" name="그림 5"/>
          <p:cNvPicPr>
            <a:picLocks noChangeAspect="1"/>
          </p:cNvPicPr>
          <p:nvPr/>
        </p:nvPicPr>
        <p:blipFill>
          <a:blip r:embed="rId3">
            <a:extLst>
              <a:ext uri="{28A0092B-C50C-407E-A947-70E740481C1C}">
                <a14:useLocalDpi xmlns:a14="http://schemas.microsoft.com/office/drawing/2010/main" val="0"/>
              </a:ext>
            </a:extLst>
          </a:blip>
          <a:srcRect/>
          <a:stretch/>
        </p:blipFill>
        <p:spPr>
          <a:xfrm>
            <a:off x="739262" y="2072141"/>
            <a:ext cx="2495789" cy="3403868"/>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16009374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chemeClr val="accent6"/>
          </a:solidFill>
        </p:spPr>
        <p:txBody>
          <a:bodyPr rtlCol="0">
            <a:noAutofit/>
          </a:bodyPr>
          <a:lstStyle/>
          <a:p>
            <a:r>
              <a:rPr lang="en-US" altLang="ko-KR" sz="1500" dirty="0">
                <a:solidFill>
                  <a:schemeClr val="bg1"/>
                </a:solidFill>
                <a:latin typeface="HY견고딕" panose="02030600000101010101" pitchFamily="18" charset="-127"/>
                <a:ea typeface="HY견고딕" panose="02030600000101010101" pitchFamily="18" charset="-127"/>
              </a:rPr>
              <a:t>  </a:t>
            </a:r>
            <a:br>
              <a:rPr lang="en-US" altLang="ko-KR" sz="1500" dirty="0">
                <a:solidFill>
                  <a:schemeClr val="bg1"/>
                </a:solidFill>
                <a:latin typeface="HY견고딕" panose="02030600000101010101" pitchFamily="18" charset="-127"/>
                <a:ea typeface="HY견고딕" panose="02030600000101010101" pitchFamily="18" charset="-127"/>
              </a:rPr>
            </a:br>
            <a:r>
              <a:rPr lang="en-US" altLang="ko-KR" sz="1500">
                <a:solidFill>
                  <a:schemeClr val="bg1"/>
                </a:solidFill>
                <a:latin typeface="HY견고딕" panose="02030600000101010101" pitchFamily="18" charset="-127"/>
                <a:ea typeface="HY견고딕" panose="02030600000101010101" pitchFamily="18" charset="-127"/>
              </a:rPr>
              <a:t>  </a:t>
            </a:r>
            <a:r>
              <a:rPr lang="en-US" altLang="ko-KR" sz="2000">
                <a:solidFill>
                  <a:schemeClr val="bg1"/>
                </a:solidFill>
                <a:latin typeface="HY견고딕" panose="02030600000101010101" pitchFamily="18" charset="-127"/>
                <a:ea typeface="HY견고딕" panose="02030600000101010101" pitchFamily="18" charset="-127"/>
              </a:rPr>
              <a:t> 07 </a:t>
            </a:r>
            <a:r>
              <a:rPr lang="ko-KR" altLang="en-US" sz="2000">
                <a:solidFill>
                  <a:schemeClr val="bg1"/>
                </a:solidFill>
                <a:latin typeface="HY견고딕" panose="02030600000101010101" pitchFamily="18" charset="-127"/>
                <a:ea typeface="HY견고딕" panose="02030600000101010101" pitchFamily="18" charset="-127"/>
              </a:rPr>
              <a:t>나는 아름답지만 가시가 있어요</a:t>
            </a:r>
            <a:r>
              <a:rPr lang="en-US" altLang="ko-KR" sz="2000">
                <a:solidFill>
                  <a:schemeClr val="bg1"/>
                </a:solidFill>
                <a:latin typeface="HY견고딕" panose="02030600000101010101" pitchFamily="18" charset="-127"/>
                <a:ea typeface="HY견고딕" panose="02030600000101010101" pitchFamily="18" charset="-127"/>
              </a:rPr>
              <a:t>! </a:t>
            </a:r>
            <a:r>
              <a:rPr lang="en-US" altLang="ko-KR" sz="1600" dirty="0">
                <a:solidFill>
                  <a:schemeClr val="bg1"/>
                </a:solidFill>
                <a:latin typeface="HY견고딕" panose="02030600000101010101" pitchFamily="18" charset="-127"/>
                <a:ea typeface="HY견고딕" panose="02030600000101010101" pitchFamily="18" charset="-127"/>
              </a:rPr>
              <a:t>/ </a:t>
            </a:r>
            <a:r>
              <a:rPr lang="en-US" altLang="ko-KR" sz="1600">
                <a:solidFill>
                  <a:schemeClr val="bg1"/>
                </a:solidFill>
                <a:latin typeface="HY견고딕" panose="02030600000101010101" pitchFamily="18" charset="-127"/>
                <a:ea typeface="HY견고딕" panose="02030600000101010101" pitchFamily="18" charset="-127"/>
              </a:rPr>
              <a:t>p.26</a:t>
            </a:r>
            <a:r>
              <a:rPr lang="ko-KR" altLang="en-US" sz="1600">
                <a:solidFill>
                  <a:schemeClr val="bg1"/>
                </a:solidFill>
                <a:latin typeface="HY견고딕" panose="02030600000101010101" pitchFamily="18" charset="-127"/>
                <a:ea typeface="HY견고딕" panose="02030600000101010101" pitchFamily="18" charset="-127"/>
              </a:rPr>
              <a:t> </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1</a:t>
            </a:r>
            <a:endParaRPr lang="ko-KR" altLang="en-US" sz="1050" noProof="1">
              <a:solidFill>
                <a:schemeClr val="bg1"/>
              </a:solidFill>
              <a:latin typeface="HY견고딕" panose="02030600000101010101" pitchFamily="18" charset="-127"/>
              <a:ea typeface="HY견고딕" panose="02030600000101010101" pitchFamily="18" charset="-127"/>
            </a:endParaRPr>
          </a:p>
          <a:p>
            <a:endParaRPr lang="ko-KR" altLang="en-US" sz="2100" noProof="1">
              <a:ea typeface="맑은 고딕" panose="020B0503020000020004" pitchFamily="50" charset="-127"/>
            </a:endParaRPr>
          </a:p>
        </p:txBody>
      </p:sp>
      <p:sp>
        <p:nvSpPr>
          <p:cNvPr id="6" name="직사각형 5">
            <a:extLst>
              <a:ext uri="{FF2B5EF4-FFF2-40B4-BE49-F238E27FC236}">
                <a16:creationId xmlns:a16="http://schemas.microsoft.com/office/drawing/2014/main" id="{AC90F969-353E-45EE-B4F1-6CD38943A7D7}"/>
              </a:ext>
            </a:extLst>
          </p:cNvPr>
          <p:cNvSpPr/>
          <p:nvPr/>
        </p:nvSpPr>
        <p:spPr>
          <a:xfrm>
            <a:off x="755152" y="1057934"/>
            <a:ext cx="7633696" cy="2802819"/>
          </a:xfrm>
          <a:prstGeom prst="rect">
            <a:avLst/>
          </a:prstGeom>
        </p:spPr>
        <p:txBody>
          <a:bodyPr wrap="square">
            <a:spAutoFit/>
          </a:bodyPr>
          <a:lstStyle/>
          <a:p>
            <a:pPr algn="just">
              <a:lnSpc>
                <a:spcPct val="150000"/>
              </a:lnSpc>
            </a:pPr>
            <a:r>
              <a:rPr lang="en-US" altLang="ko-KR" sz="2000" dirty="0">
                <a:latin typeface="+mn-ea"/>
              </a:rPr>
              <a:t>  I am very beautiful. I come in many colors, and some of my friends are red, pink, and white. People love me because I </a:t>
            </a:r>
            <a:r>
              <a:rPr lang="en-US" altLang="ko-KR" sz="2000" b="1" dirty="0">
                <a:solidFill>
                  <a:srgbClr val="70AD47"/>
                </a:solidFill>
                <a:latin typeface="+mn-ea"/>
              </a:rPr>
              <a:t>look pretty</a:t>
            </a:r>
            <a:r>
              <a:rPr lang="en-US" altLang="ko-KR" sz="2000" dirty="0">
                <a:latin typeface="+mn-ea"/>
              </a:rPr>
              <a:t> and </a:t>
            </a:r>
            <a:r>
              <a:rPr lang="en-US" altLang="ko-KR" sz="2000" b="1" dirty="0">
                <a:solidFill>
                  <a:srgbClr val="70AD47"/>
                </a:solidFill>
                <a:latin typeface="+mn-ea"/>
              </a:rPr>
              <a:t>smell nice</a:t>
            </a:r>
            <a:r>
              <a:rPr lang="en-US" altLang="ko-KR" sz="2000" dirty="0">
                <a:latin typeface="+mn-ea"/>
              </a:rPr>
              <a:t>. Do you have someone special in your life? I can be a nice gift for that person. Do you love someone? I can help you show it. But watch out! My thorns are sharp and they can hurt you.</a:t>
            </a:r>
          </a:p>
        </p:txBody>
      </p:sp>
    </p:spTree>
    <p:extLst>
      <p:ext uri="{BB962C8B-B14F-4D97-AF65-F5344CB8AC3E}">
        <p14:creationId xmlns:p14="http://schemas.microsoft.com/office/powerpoint/2010/main" val="40071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chemeClr val="accent6"/>
          </a:solidFill>
        </p:spPr>
        <p:txBody>
          <a:bodyPr rtlCol="0">
            <a:noAutofit/>
          </a:bodyPr>
          <a:lstStyle/>
          <a:p>
            <a:r>
              <a:rPr lang="en-US" altLang="ko-KR" sz="1500" dirty="0">
                <a:solidFill>
                  <a:schemeClr val="bg1"/>
                </a:solidFill>
                <a:latin typeface="HY견고딕" panose="02030600000101010101" pitchFamily="18" charset="-127"/>
                <a:ea typeface="HY견고딕" panose="02030600000101010101" pitchFamily="18" charset="-127"/>
              </a:rPr>
              <a:t>  </a:t>
            </a:r>
            <a:br>
              <a:rPr lang="en-US" altLang="ko-KR" sz="1500" dirty="0">
                <a:solidFill>
                  <a:schemeClr val="bg1"/>
                </a:solidFill>
                <a:latin typeface="HY견고딕" panose="02030600000101010101" pitchFamily="18" charset="-127"/>
                <a:ea typeface="HY견고딕" panose="02030600000101010101" pitchFamily="18" charset="-127"/>
              </a:rPr>
            </a:br>
            <a:r>
              <a:rPr lang="en-US" altLang="ko-KR" sz="1500">
                <a:solidFill>
                  <a:schemeClr val="bg1"/>
                </a:solidFill>
                <a:latin typeface="HY견고딕" panose="02030600000101010101" pitchFamily="18" charset="-127"/>
                <a:ea typeface="HY견고딕" panose="02030600000101010101" pitchFamily="18" charset="-127"/>
              </a:rPr>
              <a:t>  </a:t>
            </a:r>
            <a:r>
              <a:rPr lang="en-US" altLang="ko-KR" sz="2000">
                <a:solidFill>
                  <a:schemeClr val="bg1"/>
                </a:solidFill>
                <a:latin typeface="HY견고딕" panose="02030600000101010101" pitchFamily="18" charset="-127"/>
                <a:ea typeface="HY견고딕" panose="02030600000101010101" pitchFamily="18" charset="-127"/>
              </a:rPr>
              <a:t> 08</a:t>
            </a:r>
            <a:r>
              <a:rPr lang="ko-KR" altLang="en-US" sz="2000">
                <a:solidFill>
                  <a:schemeClr val="bg1"/>
                </a:solidFill>
                <a:latin typeface="HY견고딕" panose="02030600000101010101" pitchFamily="18" charset="-127"/>
                <a:ea typeface="HY견고딕" panose="02030600000101010101" pitchFamily="18" charset="-127"/>
              </a:rPr>
              <a:t> 신기한 붕대 </a:t>
            </a:r>
            <a:r>
              <a:rPr lang="en-US" altLang="ko-KR" sz="1600" dirty="0">
                <a:solidFill>
                  <a:schemeClr val="bg1"/>
                </a:solidFill>
                <a:latin typeface="HY견고딕" panose="02030600000101010101" pitchFamily="18" charset="-127"/>
                <a:ea typeface="HY견고딕" panose="02030600000101010101" pitchFamily="18" charset="-127"/>
              </a:rPr>
              <a:t>/ </a:t>
            </a:r>
            <a:r>
              <a:rPr lang="en-US" altLang="ko-KR" sz="1600">
                <a:solidFill>
                  <a:schemeClr val="bg1"/>
                </a:solidFill>
                <a:latin typeface="HY견고딕" panose="02030600000101010101" pitchFamily="18" charset="-127"/>
                <a:ea typeface="HY견고딕" panose="02030600000101010101" pitchFamily="18" charset="-127"/>
              </a:rPr>
              <a:t>p.27</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1</a:t>
            </a:r>
            <a:endParaRPr lang="ko-KR" altLang="en-US" sz="1050" noProof="1">
              <a:solidFill>
                <a:schemeClr val="bg1"/>
              </a:solidFill>
              <a:latin typeface="HY견고딕" panose="02030600000101010101" pitchFamily="18" charset="-127"/>
              <a:ea typeface="HY견고딕" panose="02030600000101010101" pitchFamily="18" charset="-127"/>
            </a:endParaRPr>
          </a:p>
        </p:txBody>
      </p:sp>
      <p:sp>
        <p:nvSpPr>
          <p:cNvPr id="8" name="직사각형 7">
            <a:extLst>
              <a:ext uri="{FF2B5EF4-FFF2-40B4-BE49-F238E27FC236}">
                <a16:creationId xmlns:a16="http://schemas.microsoft.com/office/drawing/2014/main" id="{6324B4C5-CC09-4355-BC0D-5A9C488700DA}"/>
              </a:ext>
            </a:extLst>
          </p:cNvPr>
          <p:cNvSpPr/>
          <p:nvPr/>
        </p:nvSpPr>
        <p:spPr>
          <a:xfrm>
            <a:off x="755152" y="1057934"/>
            <a:ext cx="7633696" cy="2802819"/>
          </a:xfrm>
          <a:prstGeom prst="rect">
            <a:avLst/>
          </a:prstGeom>
        </p:spPr>
        <p:txBody>
          <a:bodyPr wrap="square">
            <a:spAutoFit/>
          </a:bodyPr>
          <a:lstStyle/>
          <a:p>
            <a:pPr algn="just">
              <a:lnSpc>
                <a:spcPct val="150000"/>
              </a:lnSpc>
            </a:pPr>
            <a:r>
              <a:rPr lang="en-US" altLang="ko-KR" sz="2000" dirty="0">
                <a:latin typeface="+mn-ea"/>
              </a:rPr>
              <a:t>  One day, you cut your finger, and it starts to bleed. What can you do? You can put a bandage on it. But wait a minute! There is </a:t>
            </a:r>
            <a:r>
              <a:rPr lang="en-US" altLang="ko-KR" sz="2000" u="sng" dirty="0">
                <a:latin typeface="+mn-ea"/>
              </a:rPr>
              <a:t>a special bandage</a:t>
            </a:r>
            <a:r>
              <a:rPr lang="en-US" altLang="ko-KR" sz="2000" dirty="0">
                <a:latin typeface="+mn-ea"/>
              </a:rPr>
              <a:t>. This special bandage changes colors. It </a:t>
            </a:r>
            <a:r>
              <a:rPr lang="en-US" altLang="ko-KR" sz="2000" b="1" dirty="0">
                <a:solidFill>
                  <a:srgbClr val="70AD47"/>
                </a:solidFill>
                <a:latin typeface="+mn-ea"/>
              </a:rPr>
              <a:t>looks red </a:t>
            </a:r>
            <a:r>
              <a:rPr lang="en-US" altLang="ko-KR" sz="2000" dirty="0">
                <a:latin typeface="+mn-ea"/>
              </a:rPr>
              <a:t>on sick skin. But it </a:t>
            </a:r>
            <a:r>
              <a:rPr lang="en-US" altLang="ko-KR" sz="2000" b="1" dirty="0">
                <a:solidFill>
                  <a:srgbClr val="70AD47"/>
                </a:solidFill>
                <a:latin typeface="+mn-ea"/>
              </a:rPr>
              <a:t>looks blue </a:t>
            </a:r>
            <a:r>
              <a:rPr lang="en-US" altLang="ko-KR" sz="2000" dirty="0">
                <a:latin typeface="+mn-ea"/>
              </a:rPr>
              <a:t>when the skin gets better. How amazing! It can tell you about your skin’s health, just like a doctor.</a:t>
            </a:r>
          </a:p>
        </p:txBody>
      </p:sp>
    </p:spTree>
    <p:extLst>
      <p:ext uri="{BB962C8B-B14F-4D97-AF65-F5344CB8AC3E}">
        <p14:creationId xmlns:p14="http://schemas.microsoft.com/office/powerpoint/2010/main" val="3979194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chemeClr val="accent6"/>
          </a:solidFill>
        </p:spPr>
        <p:txBody>
          <a:bodyPr rtlCol="0">
            <a:noAutofit/>
          </a:bodyPr>
          <a:lstStyle/>
          <a:p>
            <a:r>
              <a:rPr lang="en-US" altLang="ko-KR" sz="1500" dirty="0">
                <a:solidFill>
                  <a:schemeClr val="bg1"/>
                </a:solidFill>
                <a:latin typeface="HY견고딕" panose="02030600000101010101" pitchFamily="18" charset="-127"/>
                <a:ea typeface="HY견고딕" panose="02030600000101010101" pitchFamily="18" charset="-127"/>
              </a:rPr>
              <a:t>  </a:t>
            </a:r>
            <a:br>
              <a:rPr lang="en-US" altLang="ko-KR" sz="1500" dirty="0">
                <a:solidFill>
                  <a:schemeClr val="bg1"/>
                </a:solidFill>
                <a:latin typeface="HY견고딕" panose="02030600000101010101" pitchFamily="18" charset="-127"/>
                <a:ea typeface="HY견고딕" panose="02030600000101010101" pitchFamily="18" charset="-127"/>
              </a:rPr>
            </a:br>
            <a:r>
              <a:rPr lang="en-US" altLang="ko-KR" sz="1500" dirty="0">
                <a:solidFill>
                  <a:schemeClr val="bg1"/>
                </a:solidFill>
                <a:latin typeface="HY견고딕" panose="02030600000101010101" pitchFamily="18" charset="-127"/>
                <a:ea typeface="HY견고딕" panose="02030600000101010101" pitchFamily="18" charset="-127"/>
              </a:rPr>
              <a:t>  </a:t>
            </a:r>
            <a:r>
              <a:rPr lang="en-US" altLang="ko-KR" sz="2000" dirty="0">
                <a:solidFill>
                  <a:schemeClr val="bg1"/>
                </a:solidFill>
                <a:latin typeface="HY견고딕" panose="02030600000101010101" pitchFamily="18" charset="-127"/>
                <a:ea typeface="HY견고딕" panose="02030600000101010101" pitchFamily="18" charset="-127"/>
              </a:rPr>
              <a:t> 09</a:t>
            </a:r>
            <a:r>
              <a:rPr lang="ko-KR" altLang="en-US" sz="2000" dirty="0">
                <a:solidFill>
                  <a:schemeClr val="bg1"/>
                </a:solidFill>
                <a:latin typeface="HY견고딕" panose="02030600000101010101" pitchFamily="18" charset="-127"/>
                <a:ea typeface="HY견고딕" panose="02030600000101010101" pitchFamily="18" charset="-127"/>
              </a:rPr>
              <a:t> 두 떠돌이 개의 이야기</a:t>
            </a:r>
            <a:r>
              <a:rPr lang="en-US" altLang="ko-KR" sz="2000" dirty="0">
                <a:solidFill>
                  <a:schemeClr val="bg1"/>
                </a:solidFill>
                <a:latin typeface="HY견고딕" panose="02030600000101010101" pitchFamily="18" charset="-127"/>
                <a:ea typeface="HY견고딕" panose="02030600000101010101" pitchFamily="18" charset="-127"/>
              </a:rPr>
              <a:t> </a:t>
            </a:r>
            <a:r>
              <a:rPr lang="en-US" altLang="ko-KR" sz="1600" dirty="0">
                <a:solidFill>
                  <a:schemeClr val="bg1"/>
                </a:solidFill>
                <a:latin typeface="HY견고딕" panose="02030600000101010101" pitchFamily="18" charset="-127"/>
                <a:ea typeface="HY견고딕" panose="02030600000101010101" pitchFamily="18" charset="-127"/>
              </a:rPr>
              <a:t>/ p.28</a:t>
            </a:r>
            <a:r>
              <a:rPr lang="ko-KR" altLang="en-US" sz="1600" dirty="0">
                <a:solidFill>
                  <a:schemeClr val="bg1"/>
                </a:solidFill>
                <a:latin typeface="HY견고딕" panose="02030600000101010101" pitchFamily="18" charset="-127"/>
                <a:ea typeface="HY견고딕" panose="02030600000101010101" pitchFamily="18" charset="-127"/>
              </a:rPr>
              <a:t> </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1</a:t>
            </a:r>
            <a:endParaRPr lang="ko-KR" altLang="en-US" sz="1050" noProof="1">
              <a:solidFill>
                <a:schemeClr val="bg1"/>
              </a:solidFill>
              <a:latin typeface="HY견고딕" panose="02030600000101010101" pitchFamily="18" charset="-127"/>
              <a:ea typeface="HY견고딕" panose="02030600000101010101" pitchFamily="18" charset="-127"/>
            </a:endParaRPr>
          </a:p>
          <a:p>
            <a:endParaRPr lang="ko-KR" altLang="en-US" sz="2100" noProof="1">
              <a:ea typeface="맑은 고딕" panose="020B0503020000020004" pitchFamily="50" charset="-127"/>
            </a:endParaRPr>
          </a:p>
        </p:txBody>
      </p:sp>
      <p:sp>
        <p:nvSpPr>
          <p:cNvPr id="8" name="직사각형 7">
            <a:extLst>
              <a:ext uri="{FF2B5EF4-FFF2-40B4-BE49-F238E27FC236}">
                <a16:creationId xmlns:a16="http://schemas.microsoft.com/office/drawing/2014/main" id="{FD4BDD14-828C-42E1-B24D-22A07EE579D8}"/>
              </a:ext>
            </a:extLst>
          </p:cNvPr>
          <p:cNvSpPr/>
          <p:nvPr/>
        </p:nvSpPr>
        <p:spPr>
          <a:xfrm>
            <a:off x="755152" y="1057934"/>
            <a:ext cx="7633696" cy="5080365"/>
          </a:xfrm>
          <a:prstGeom prst="rect">
            <a:avLst/>
          </a:prstGeom>
        </p:spPr>
        <p:txBody>
          <a:bodyPr wrap="square">
            <a:spAutoFit/>
          </a:bodyPr>
          <a:lstStyle/>
          <a:p>
            <a:pPr algn="just">
              <a:lnSpc>
                <a:spcPct val="140000"/>
              </a:lnSpc>
            </a:pPr>
            <a:r>
              <a:rPr lang="en-US" altLang="ko-KR" sz="2000" b="1" dirty="0">
                <a:latin typeface="+mn-ea"/>
              </a:rPr>
              <a:t>Tuesday, November 12, 2024</a:t>
            </a:r>
          </a:p>
          <a:p>
            <a:pPr algn="just">
              <a:lnSpc>
                <a:spcPct val="150000"/>
              </a:lnSpc>
            </a:pPr>
            <a:r>
              <a:rPr lang="en-US" altLang="ko-KR" sz="2000" dirty="0">
                <a:latin typeface="+mn-ea"/>
              </a:rPr>
              <a:t>  On a street in the U.K., there were two stray dogs. One of the dogs, Glenn, was blind. But that was okay. The other dog, Buzz, was always with him. Buzz helped Glenn find food and a bed. Glenn also loved Buzz very much. Living on the street was not easy, but they </a:t>
            </a:r>
            <a:r>
              <a:rPr lang="en-US" altLang="ko-KR" sz="2000" b="1" dirty="0">
                <a:solidFill>
                  <a:srgbClr val="70AD47"/>
                </a:solidFill>
                <a:latin typeface="+mn-ea"/>
              </a:rPr>
              <a:t>felt happy </a:t>
            </a:r>
            <a:r>
              <a:rPr lang="en-US" altLang="ko-KR" sz="2000" dirty="0">
                <a:latin typeface="+mn-ea"/>
              </a:rPr>
              <a:t>together. People heard about their friendship. They </a:t>
            </a:r>
            <a:r>
              <a:rPr lang="en-US" altLang="ko-KR" sz="2000" b="1" dirty="0">
                <a:solidFill>
                  <a:srgbClr val="70AD47"/>
                </a:solidFill>
                <a:latin typeface="+mn-ea"/>
              </a:rPr>
              <a:t>felt sad </a:t>
            </a:r>
            <a:r>
              <a:rPr lang="en-US" altLang="ko-KR" sz="2000" dirty="0">
                <a:latin typeface="+mn-ea"/>
              </a:rPr>
              <a:t>for them. Some wanted to adopt Buzz. Others wanted to care for Glenn. However, Glenn and Buzz needed to stay together. Luckily, an animal center found a new home for them. Now, Glenn and Buzz live together in a safe, loving home.</a:t>
            </a:r>
          </a:p>
        </p:txBody>
      </p:sp>
    </p:spTree>
    <p:extLst>
      <p:ext uri="{BB962C8B-B14F-4D97-AF65-F5344CB8AC3E}">
        <p14:creationId xmlns:p14="http://schemas.microsoft.com/office/powerpoint/2010/main" val="2881107579"/>
      </p:ext>
    </p:extLst>
  </p:cSld>
  <p:clrMapOvr>
    <a:masterClrMapping/>
  </p:clrMapOvr>
</p:sld>
</file>

<file path=ppt/theme/theme1.xml><?xml version="1.0" encoding="utf-8"?>
<a:theme xmlns:a="http://schemas.openxmlformats.org/drawingml/2006/main" name="Office 테마">
  <a:themeElements>
    <a:clrScheme name="Office 테마">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테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테마">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맑은 고딕"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1595</TotalTime>
  <Words>363</Words>
  <Application>Microsoft Office PowerPoint</Application>
  <PresentationFormat>화면 슬라이드 쇼(4:3)</PresentationFormat>
  <Paragraphs>18</Paragraphs>
  <Slides>4</Slides>
  <Notes>4</Notes>
  <HiddenSlides>0</HiddenSlides>
  <MMClips>0</MMClips>
  <ScaleCrop>false</ScaleCrop>
  <HeadingPairs>
    <vt:vector size="6" baseType="variant">
      <vt:variant>
        <vt:lpstr>사용한 글꼴</vt:lpstr>
      </vt:variant>
      <vt:variant>
        <vt:i4>5</vt:i4>
      </vt:variant>
      <vt:variant>
        <vt:lpstr>테마</vt:lpstr>
      </vt:variant>
      <vt:variant>
        <vt:i4>1</vt:i4>
      </vt:variant>
      <vt:variant>
        <vt:lpstr>슬라이드 제목</vt:lpstr>
      </vt:variant>
      <vt:variant>
        <vt:i4>4</vt:i4>
      </vt:variant>
    </vt:vector>
  </HeadingPairs>
  <TitlesOfParts>
    <vt:vector size="10" baseType="lpstr">
      <vt:lpstr>HY견고딕</vt:lpstr>
      <vt:lpstr>맑은 고딕</vt:lpstr>
      <vt:lpstr>Arial</vt:lpstr>
      <vt:lpstr>Calibri</vt:lpstr>
      <vt:lpstr>Calibri Light</vt:lpstr>
      <vt:lpstr>Office 테마</vt:lpstr>
      <vt:lpstr>PowerPoint 프레젠테이션</vt:lpstr>
      <vt:lpstr>      07 나는 아름답지만 가시가 있어요! / p.26 </vt:lpstr>
      <vt:lpstr>      08 신기한 붕대 / p.27</vt:lpstr>
      <vt:lpstr>      09 두 떠돌이 개의 이야기 / p.28 </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Registered User</dc:creator>
  <cp:lastModifiedBy>All</cp:lastModifiedBy>
  <cp:revision>618</cp:revision>
  <cp:lastPrinted>2024-10-27T11:02:06Z</cp:lastPrinted>
  <dcterms:created xsi:type="dcterms:W3CDTF">2018-12-11T01:44:20Z</dcterms:created>
  <dcterms:modified xsi:type="dcterms:W3CDTF">2024-11-11T12:59:51Z</dcterms:modified>
</cp:coreProperties>
</file>