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6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001104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02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</a:rPr>
              <a:t>미래 조동사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</a:rPr>
              <a:t>will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will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의 부정문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02 </a:t>
            </a:r>
            <a:r>
              <a:rPr kumimoji="0" lang="en-US" altLang="ko-K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Grammar  </a:t>
            </a:r>
            <a:r>
              <a:rPr kumimoji="0" lang="en-US" altLang="ko-KR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p. 24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5003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미래 조동사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will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will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become a pianist.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피아니스트가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될 것이다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will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은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할 것이다’라는 미래를 나타내는 조동사이다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조동사 뒤에는 반드시 동사원형을 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5020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will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의 부정문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will not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go to the party.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그 파티에 가지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않을 것이다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 lvl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rgbClr val="44546A"/>
                </a:solidFill>
                <a:highlight>
                  <a:srgbClr val="ABDFFF"/>
                </a:highlight>
                <a:latin typeface="맑은 고딕" panose="020B0503020000020004" pitchFamily="50" charset="-127"/>
              </a:rPr>
              <a:t> !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 미래 조동사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will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이 있는 문장의 부정문은 「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will not +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동사원형」으로 쓴다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.</a:t>
            </a:r>
          </a:p>
          <a:p>
            <a:pPr lvl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rgbClr val="44546A"/>
                </a:solidFill>
                <a:highlight>
                  <a:srgbClr val="ABDFFF"/>
                </a:highlight>
                <a:latin typeface="맑은 고딕" panose="020B0503020000020004" pitchFamily="50" charset="-127"/>
              </a:rPr>
              <a:t> !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will not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은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won’t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로 줄여 쓸 수 있다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02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will ( be /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is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)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a great singer in the future.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( went / will go ) shopping tomorrow.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Jack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will ( buy / buys ) a new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backpack.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My father will comes home late at night.</a:t>
            </a:r>
            <a:r>
              <a:rPr lang="en-US" altLang="ko-KR" sz="18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not will have lunch with Alex.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	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47298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02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will ( be /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is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)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a great singer in the future.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( went / will go ) shopping tomorrow.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Jack will ( buy / buys ) a new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backpack.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My father will comes home late at night.</a:t>
            </a:r>
            <a:r>
              <a:rPr lang="en-US" altLang="ko-KR" sz="18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not will have lunch with Alex.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18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9FC4D588-57B6-4B6D-918D-8E8B99AF990A}"/>
              </a:ext>
            </a:extLst>
          </p:cNvPr>
          <p:cNvGrpSpPr/>
          <p:nvPr/>
        </p:nvGrpSpPr>
        <p:grpSpPr>
          <a:xfrm>
            <a:off x="6305217" y="4800600"/>
            <a:ext cx="2503307" cy="825491"/>
            <a:chOff x="6305217" y="4800600"/>
            <a:chExt cx="2503307" cy="825491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D0068BEC-8FCE-4825-BB17-1EB787F31ED7}"/>
                </a:ext>
              </a:extLst>
            </p:cNvPr>
            <p:cNvSpPr/>
            <p:nvPr/>
          </p:nvSpPr>
          <p:spPr>
            <a:xfrm>
              <a:off x="6305217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comes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6A08D77A-68CC-4CF6-8758-96792900C288}"/>
                </a:ext>
              </a:extLst>
            </p:cNvPr>
            <p:cNvSpPr/>
            <p:nvPr/>
          </p:nvSpPr>
          <p:spPr>
            <a:xfrm>
              <a:off x="7728524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come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D60090D8-8C54-45AD-9745-48735C5398AF}"/>
                </a:ext>
              </a:extLst>
            </p:cNvPr>
            <p:cNvSpPr/>
            <p:nvPr/>
          </p:nvSpPr>
          <p:spPr>
            <a:xfrm>
              <a:off x="6305217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not will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C854D7FA-0921-46D8-8410-262B3A38001C}"/>
                </a:ext>
              </a:extLst>
            </p:cNvPr>
            <p:cNvSpPr/>
            <p:nvPr/>
          </p:nvSpPr>
          <p:spPr>
            <a:xfrm>
              <a:off x="7728524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will not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BEE54455-3457-4F66-A42D-DF5CF085069D}"/>
              </a:ext>
            </a:extLst>
          </p:cNvPr>
          <p:cNvSpPr/>
          <p:nvPr/>
        </p:nvSpPr>
        <p:spPr>
          <a:xfrm>
            <a:off x="2099504" y="1984830"/>
            <a:ext cx="432000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50309CA4-1B56-43B0-8D1A-822B43D34DF6}"/>
              </a:ext>
            </a:extLst>
          </p:cNvPr>
          <p:cNvSpPr/>
          <p:nvPr/>
        </p:nvSpPr>
        <p:spPr>
          <a:xfrm>
            <a:off x="2208560" y="2600075"/>
            <a:ext cx="870199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A89548FF-E539-4EB0-81D4-0D6B7A5C7A16}"/>
              </a:ext>
            </a:extLst>
          </p:cNvPr>
          <p:cNvSpPr/>
          <p:nvPr/>
        </p:nvSpPr>
        <p:spPr>
          <a:xfrm>
            <a:off x="2323749" y="3205067"/>
            <a:ext cx="553673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1698</TotalTime>
  <Words>329</Words>
  <Application>Microsoft Office PowerPoint</Application>
  <PresentationFormat>화면 슬라이드 쇼(4:3)</PresentationFormat>
  <Paragraphs>55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02 Grammar  p. 24</vt:lpstr>
      <vt:lpstr>      Unit 02 추가 Drill 문제 </vt:lpstr>
      <vt:lpstr>      Unit 02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633</cp:revision>
  <cp:lastPrinted>2024-10-31T03:05:42Z</cp:lastPrinted>
  <dcterms:created xsi:type="dcterms:W3CDTF">2018-12-11T01:44:20Z</dcterms:created>
  <dcterms:modified xsi:type="dcterms:W3CDTF">2024-10-31T07:40:13Z</dcterms:modified>
</cp:coreProperties>
</file>