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A1A1A1"/>
    <a:srgbClr val="9CD647"/>
    <a:srgbClr val="F5422F"/>
    <a:srgbClr val="D65914"/>
    <a:srgbClr val="777777"/>
    <a:srgbClr val="883502"/>
    <a:srgbClr val="7E0000"/>
    <a:srgbClr val="D109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7" autoAdjust="0"/>
    <p:restoredTop sz="94660"/>
  </p:normalViewPr>
  <p:slideViewPr>
    <p:cSldViewPr snapToGrid="0">
      <p:cViewPr varScale="1">
        <p:scale>
          <a:sx n="114" d="100"/>
          <a:sy n="114" d="100"/>
        </p:scale>
        <p:origin x="127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chemeClr val="accent6"/>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1</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02</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72141"/>
            <a:ext cx="2495789" cy="340386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dirty="0">
                <a:solidFill>
                  <a:schemeClr val="bg1"/>
                </a:solidFill>
                <a:latin typeface="HY견고딕" panose="02030600000101010101" pitchFamily="18" charset="-127"/>
                <a:ea typeface="HY견고딕" panose="02030600000101010101" pitchFamily="18" charset="-127"/>
              </a:rPr>
              <a:t>  </a:t>
            </a:r>
            <a:r>
              <a:rPr lang="en-US" altLang="ko-KR" sz="2000" dirty="0">
                <a:solidFill>
                  <a:schemeClr val="bg1"/>
                </a:solidFill>
                <a:latin typeface="HY견고딕" panose="02030600000101010101" pitchFamily="18" charset="-127"/>
                <a:ea typeface="HY견고딕" panose="02030600000101010101" pitchFamily="18" charset="-127"/>
              </a:rPr>
              <a:t> 04 </a:t>
            </a:r>
            <a:r>
              <a:rPr lang="ko-KR" altLang="en-US" sz="2000" dirty="0">
                <a:solidFill>
                  <a:schemeClr val="bg1"/>
                </a:solidFill>
                <a:latin typeface="HY견고딕" panose="02030600000101010101" pitchFamily="18" charset="-127"/>
                <a:ea typeface="HY견고딕" panose="02030600000101010101" pitchFamily="18" charset="-127"/>
              </a:rPr>
              <a:t>나는 물고기가 </a:t>
            </a:r>
            <a:r>
              <a:rPr lang="ko-KR" altLang="en-US" sz="2000" dirty="0" err="1">
                <a:solidFill>
                  <a:schemeClr val="bg1"/>
                </a:solidFill>
                <a:latin typeface="HY견고딕" panose="02030600000101010101" pitchFamily="18" charset="-127"/>
                <a:ea typeface="HY견고딕" panose="02030600000101010101" pitchFamily="18" charset="-127"/>
              </a:rPr>
              <a:t>아니에요</a:t>
            </a:r>
            <a:r>
              <a:rPr lang="en-US" altLang="ko-KR" sz="2000" dirty="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p.20</a:t>
            </a:r>
            <a:r>
              <a:rPr lang="ko-KR" altLang="en-US" sz="1600" dirty="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3264483"/>
          </a:xfrm>
          <a:prstGeom prst="rect">
            <a:avLst/>
          </a:prstGeom>
        </p:spPr>
        <p:txBody>
          <a:bodyPr wrap="square">
            <a:spAutoFit/>
          </a:bodyPr>
          <a:lstStyle/>
          <a:p>
            <a:pPr algn="just">
              <a:lnSpc>
                <a:spcPct val="150000"/>
              </a:lnSpc>
            </a:pPr>
            <a:r>
              <a:rPr lang="en-US" altLang="ko-KR" sz="2000" dirty="0">
                <a:latin typeface="+mn-ea"/>
              </a:rPr>
              <a:t>  I am a light and strong material. People make cups, bottles, and boxes from me. However, people throw me away after they use me. Then I flow into rivers and oceans. There, I look like food, so some fish eat me. This makes them sick. In fact, millions of fish die because of me. Poor fish! If you keep throwing me away, I </a:t>
            </a:r>
            <a:r>
              <a:rPr lang="en-US" altLang="ko-KR" sz="2000" b="1" dirty="0">
                <a:solidFill>
                  <a:srgbClr val="70AD47"/>
                </a:solidFill>
                <a:latin typeface="+mn-ea"/>
              </a:rPr>
              <a:t>will</a:t>
            </a:r>
            <a:r>
              <a:rPr lang="en-US" altLang="ko-KR" sz="2000" dirty="0">
                <a:latin typeface="+mn-ea"/>
              </a:rPr>
              <a:t> make all rivers and oceans ____________. No fish </a:t>
            </a:r>
            <a:r>
              <a:rPr lang="en-US" altLang="ko-KR" sz="2000" b="1" dirty="0">
                <a:solidFill>
                  <a:srgbClr val="70AD47"/>
                </a:solidFill>
                <a:latin typeface="+mn-ea"/>
              </a:rPr>
              <a:t>will</a:t>
            </a:r>
            <a:r>
              <a:rPr lang="en-US" altLang="ko-KR" sz="2000" dirty="0">
                <a:latin typeface="+mn-ea"/>
              </a:rPr>
              <a:t> live there.</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05</a:t>
            </a:r>
            <a:r>
              <a:rPr lang="ko-KR" altLang="en-US" sz="2000">
                <a:solidFill>
                  <a:schemeClr val="bg1"/>
                </a:solidFill>
                <a:latin typeface="HY견고딕" panose="02030600000101010101" pitchFamily="18" charset="-127"/>
                <a:ea typeface="HY견고딕" panose="02030600000101010101" pitchFamily="18" charset="-127"/>
              </a:rPr>
              <a:t> 젖소와 우유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p.21</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5" name="직사각형 4">
            <a:extLst>
              <a:ext uri="{FF2B5EF4-FFF2-40B4-BE49-F238E27FC236}">
                <a16:creationId xmlns:a16="http://schemas.microsoft.com/office/drawing/2014/main" id="{FA914267-BF82-43B7-9E25-5D7C51CAA15D}"/>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Helen raised some cows on a farm. She loved them very much. One day, she had an interesting idea. She thought, “I </a:t>
            </a:r>
            <a:r>
              <a:rPr lang="en-US" altLang="ko-KR" sz="2000" b="1" dirty="0">
                <a:solidFill>
                  <a:srgbClr val="70AD47"/>
                </a:solidFill>
                <a:latin typeface="+mn-ea"/>
              </a:rPr>
              <a:t>will</a:t>
            </a:r>
            <a:r>
              <a:rPr lang="en-US" altLang="ko-KR" sz="2000" dirty="0">
                <a:latin typeface="+mn-ea"/>
              </a:rPr>
              <a:t> sing for my cows. What </a:t>
            </a:r>
            <a:r>
              <a:rPr lang="en-US" altLang="ko-KR" sz="2000" b="1" dirty="0">
                <a:solidFill>
                  <a:srgbClr val="70AD47"/>
                </a:solidFill>
                <a:latin typeface="+mn-ea"/>
              </a:rPr>
              <a:t>will</a:t>
            </a:r>
            <a:r>
              <a:rPr lang="en-US" altLang="ko-KR" sz="2000" dirty="0">
                <a:latin typeface="+mn-ea"/>
              </a:rPr>
              <a:t> happen?” Helen began to sing to the cows every day. Soon, something wonderful happened. The cows started to give more milk! Helen was delighted and said, “I’m nice to my cows, and now the cows are nice to me!”</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06</a:t>
            </a:r>
            <a:r>
              <a:rPr lang="ko-KR" altLang="en-US" sz="2000">
                <a:solidFill>
                  <a:schemeClr val="bg1"/>
                </a:solidFill>
                <a:latin typeface="HY견고딕" panose="02030600000101010101" pitchFamily="18" charset="-127"/>
                <a:ea typeface="HY견고딕" panose="02030600000101010101" pitchFamily="18" charset="-127"/>
              </a:rPr>
              <a:t> 미래에는 어떻게 공부할까</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p.22</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FD4BDD14-828C-42E1-B24D-22A07EE579D8}"/>
              </a:ext>
            </a:extLst>
          </p:cNvPr>
          <p:cNvSpPr/>
          <p:nvPr/>
        </p:nvSpPr>
        <p:spPr>
          <a:xfrm>
            <a:off x="755152" y="1057934"/>
            <a:ext cx="7633696" cy="5111143"/>
          </a:xfrm>
          <a:prstGeom prst="rect">
            <a:avLst/>
          </a:prstGeom>
        </p:spPr>
        <p:txBody>
          <a:bodyPr wrap="square">
            <a:spAutoFit/>
          </a:bodyPr>
          <a:lstStyle/>
          <a:p>
            <a:pPr algn="just">
              <a:lnSpc>
                <a:spcPct val="150000"/>
              </a:lnSpc>
            </a:pPr>
            <a:r>
              <a:rPr lang="en-US" altLang="ko-KR" sz="2000" dirty="0">
                <a:latin typeface="+mn-ea"/>
              </a:rPr>
              <a:t>  In the future, you </a:t>
            </a:r>
            <a:r>
              <a:rPr lang="en-US" altLang="ko-KR" sz="2000" b="1" dirty="0">
                <a:solidFill>
                  <a:srgbClr val="70AD47"/>
                </a:solidFill>
                <a:latin typeface="+mn-ea"/>
              </a:rPr>
              <a:t>will</a:t>
            </a:r>
            <a:r>
              <a:rPr lang="en-US" altLang="ko-KR" sz="2000" dirty="0">
                <a:latin typeface="+mn-ea"/>
              </a:rPr>
              <a:t> live in an amazing world. You </a:t>
            </a:r>
            <a:r>
              <a:rPr lang="en-US" altLang="ko-KR" sz="2000" b="1" dirty="0">
                <a:solidFill>
                  <a:srgbClr val="70AD47"/>
                </a:solidFill>
                <a:latin typeface="+mn-ea"/>
              </a:rPr>
              <a:t>won’t</a:t>
            </a:r>
            <a:r>
              <a:rPr lang="en-US" altLang="ko-KR" sz="2000" dirty="0">
                <a:latin typeface="+mn-ea"/>
              </a:rPr>
              <a:t> go to school. And you </a:t>
            </a:r>
            <a:r>
              <a:rPr lang="en-US" altLang="ko-KR" sz="2000" b="1" dirty="0">
                <a:solidFill>
                  <a:srgbClr val="70AD47"/>
                </a:solidFill>
                <a:latin typeface="+mn-ea"/>
              </a:rPr>
              <a:t>won’t</a:t>
            </a:r>
            <a:r>
              <a:rPr lang="en-US" altLang="ko-KR" sz="2000" dirty="0">
                <a:latin typeface="+mn-ea"/>
              </a:rPr>
              <a:t> learn from school teachers. But you </a:t>
            </a:r>
            <a:r>
              <a:rPr lang="en-US" altLang="ko-KR" sz="2000" b="1" dirty="0">
                <a:solidFill>
                  <a:srgbClr val="70AD47"/>
                </a:solidFill>
                <a:latin typeface="+mn-ea"/>
              </a:rPr>
              <a:t>will</a:t>
            </a:r>
            <a:r>
              <a:rPr lang="en-US" altLang="ko-KR" sz="2000" dirty="0">
                <a:latin typeface="+mn-ea"/>
              </a:rPr>
              <a:t> learn things quickly. How can you do that? In the future, you can put a tiny computer in your brain. The computer </a:t>
            </a:r>
            <a:r>
              <a:rPr lang="en-US" altLang="ko-KR" sz="2000" b="1" dirty="0">
                <a:solidFill>
                  <a:srgbClr val="70AD47"/>
                </a:solidFill>
                <a:latin typeface="+mn-ea"/>
              </a:rPr>
              <a:t>will</a:t>
            </a:r>
            <a:r>
              <a:rPr lang="en-US" altLang="ko-KR" sz="2000" dirty="0">
                <a:latin typeface="+mn-ea"/>
              </a:rPr>
              <a:t> do a great job. It can download new skills quickly. Do you want to learn the piano? You can download piano skills. Then you </a:t>
            </a:r>
            <a:r>
              <a:rPr lang="en-US" altLang="ko-KR" sz="2000" b="1" dirty="0">
                <a:solidFill>
                  <a:srgbClr val="70AD47"/>
                </a:solidFill>
                <a:latin typeface="+mn-ea"/>
              </a:rPr>
              <a:t>will</a:t>
            </a:r>
            <a:r>
              <a:rPr lang="en-US" altLang="ko-KR" sz="2000" dirty="0">
                <a:latin typeface="+mn-ea"/>
              </a:rPr>
              <a:t> be a pianist right away. Do you want to cook well? You can download cooking skills and become a ____________. Or do you dream of flying a plane? Then download flying skills and become a ____________. Just imagine that. Your future </a:t>
            </a:r>
            <a:r>
              <a:rPr lang="en-US" altLang="ko-KR" sz="2000" b="1" dirty="0">
                <a:solidFill>
                  <a:srgbClr val="70AD47"/>
                </a:solidFill>
                <a:latin typeface="+mn-ea"/>
              </a:rPr>
              <a:t>will</a:t>
            </a:r>
            <a:r>
              <a:rPr lang="en-US" altLang="ko-KR" sz="2000" dirty="0">
                <a:latin typeface="+mn-ea"/>
              </a:rPr>
              <a:t> truly be fantastic! </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1598</TotalTime>
  <Words>376</Words>
  <Application>Microsoft Office PowerPoint</Application>
  <PresentationFormat>화면 슬라이드 쇼(4:3)</PresentationFormat>
  <Paragraphs>17</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04 나는 물고기가 아니에요! / p.20 </vt:lpstr>
      <vt:lpstr>      05 젖소와 우유 / p.21</vt:lpstr>
      <vt:lpstr>      06 미래에는 어떻게 공부할까? / p.22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619</cp:revision>
  <cp:lastPrinted>2024-10-27T11:00:55Z</cp:lastPrinted>
  <dcterms:created xsi:type="dcterms:W3CDTF">2018-12-11T01:44:20Z</dcterms:created>
  <dcterms:modified xsi:type="dcterms:W3CDTF">2024-11-11T12:59:01Z</dcterms:modified>
</cp:coreProperties>
</file>