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3399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44417-D739-3C7A-0F8B-BFF1E8680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3FDDA01-F285-BEAF-EA19-D07580283B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B07F277-608D-EFBF-62FC-9A3903D791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11996D2-1127-6321-92E9-F0B42109AE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965666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일반동사의 현재시제 의문문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일반동사의 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</a:rPr>
              <a:t>과거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시제 의문문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 18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일반동사의 현재시제 의문문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Do you like 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soccer?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너는 축구를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좋아하니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일반동사의 현재시제 의문문은 「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Do/Does +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동사원형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~?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」으로 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주어가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3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인칭 단수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(he, she, it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등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)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일 때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, Do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대신에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Does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를 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1"/>
            <a:ext cx="8165298" cy="22086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일반동사의 과거시제 의문문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Did you watch 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the movie?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너는 그 영화를 </a:t>
            </a:r>
            <a:r>
              <a:rPr lang="ko-KR" altLang="en-US" sz="1500" b="1" u="sng" dirty="0" err="1">
                <a:solidFill>
                  <a:schemeClr val="tx2"/>
                </a:solidFill>
                <a:latin typeface="+mn-ea"/>
              </a:rPr>
              <a:t>봤니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?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일반동사의 과거시제 의문문은 주어의 인칭이나 수에 관계없이 「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Did +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동사원형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~?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」으로 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81252-A220-C585-61F4-5D6102651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0EA929-8D06-C3F3-E384-0347281E7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</a:t>
            </a:r>
            <a:r>
              <a:rPr lang="en-US" altLang="ko-KR" sz="1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highlight>
                <a:srgbClr val="C0C0C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51CE823A-B15F-05A0-9CA5-66173394487B}"/>
              </a:ext>
            </a:extLst>
          </p:cNvPr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37C4D5A-A1E9-DCC6-8850-F0468067AC86}"/>
              </a:ext>
            </a:extLst>
          </p:cNvPr>
          <p:cNvSpPr/>
          <p:nvPr/>
        </p:nvSpPr>
        <p:spPr>
          <a:xfrm>
            <a:off x="755152" y="965468"/>
            <a:ext cx="7633696" cy="4872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 / Does ) you like playing soccer?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 / Does ) your sister go to middle school?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Does / Did ) Mike visit his grandmother last week?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Does he read a book yesterday?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_________ → _________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Does Mina’s uncle lives in Seoul?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148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7633696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 / Does ) you like playing soccer?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 / Does ) your sister go to middle school?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Does / Did ) Mike visit his grandmother last week?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Does he read a book yesterday?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_________ → _________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Does Mina’s uncle lives in Seoul?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1204911" y="1979482"/>
            <a:ext cx="43456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1772612" y="2594727"/>
            <a:ext cx="689602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2046175" y="3199719"/>
            <a:ext cx="47318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0068BEC-8FCE-4825-BB17-1EB787F31ED7}"/>
              </a:ext>
            </a:extLst>
          </p:cNvPr>
          <p:cNvSpPr/>
          <p:nvPr/>
        </p:nvSpPr>
        <p:spPr>
          <a:xfrm>
            <a:off x="5405438" y="4800600"/>
            <a:ext cx="107632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Does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A08D77A-68CC-4CF6-8758-96792900C288}"/>
              </a:ext>
            </a:extLst>
          </p:cNvPr>
          <p:cNvSpPr/>
          <p:nvPr/>
        </p:nvSpPr>
        <p:spPr>
          <a:xfrm>
            <a:off x="6759988" y="4800600"/>
            <a:ext cx="107632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Did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60090D8-8C54-45AD-9745-48735C5398AF}"/>
              </a:ext>
            </a:extLst>
          </p:cNvPr>
          <p:cNvSpPr/>
          <p:nvPr/>
        </p:nvSpPr>
        <p:spPr>
          <a:xfrm>
            <a:off x="5387015" y="5397491"/>
            <a:ext cx="107632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lives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854D7FA-0921-46D8-8410-262B3A38001C}"/>
              </a:ext>
            </a:extLst>
          </p:cNvPr>
          <p:cNvSpPr/>
          <p:nvPr/>
        </p:nvSpPr>
        <p:spPr>
          <a:xfrm>
            <a:off x="6800179" y="5397491"/>
            <a:ext cx="107632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live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</TotalTime>
  <Words>319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01  Grammar  p. 18</vt:lpstr>
      <vt:lpstr>      Unit 01 추가 Drill 문제 </vt:lpstr>
      <vt:lpstr>      Unit 01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620</cp:revision>
  <cp:lastPrinted>2024-10-31T03:05:57Z</cp:lastPrinted>
  <dcterms:created xsi:type="dcterms:W3CDTF">2018-12-11T01:44:20Z</dcterms:created>
  <dcterms:modified xsi:type="dcterms:W3CDTF">2024-10-31T07:39:31Z</dcterms:modified>
</cp:coreProperties>
</file>