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37" r:id="rId4"/>
    <p:sldId id="441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D647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822045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875607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865452" y="4944481"/>
            <a:ext cx="4683125" cy="1359860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33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Reader’s Bank Level 1</a:t>
            </a:r>
          </a:p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01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36974" y="1936453"/>
            <a:ext cx="4984012" cy="190334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본문 </a:t>
            </a:r>
            <a:r>
              <a:rPr lang="en-US" altLang="ko-KR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PPT </a:t>
            </a: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자료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01 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힘든 일은 저에게 시키세요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p.14</a:t>
            </a:r>
            <a:r>
              <a:rPr lang="ko-KR" altLang="en-US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1057934"/>
            <a:ext cx="7633696" cy="3264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 I am a smart, strong worker. I look like a toy, but I can do a lot of hard work for people. </a:t>
            </a:r>
            <a:r>
              <a:rPr lang="en-US" altLang="ko-KR" sz="20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Do you want </a:t>
            </a:r>
            <a:r>
              <a:rPr lang="en-US" altLang="ko-KR" sz="2000" dirty="0">
                <a:latin typeface="+mn-ea"/>
              </a:rPr>
              <a:t>to clean your dirty room? I can quickly do that for you. </a:t>
            </a:r>
            <a:r>
              <a:rPr lang="en-US" altLang="ko-KR" sz="20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Do you want </a:t>
            </a:r>
            <a:r>
              <a:rPr lang="en-US" altLang="ko-KR" sz="2000" dirty="0">
                <a:latin typeface="+mn-ea"/>
              </a:rPr>
              <a:t>to move a heavy box upstairs? I can easily do that for you. And here is the best thing. I can even go to the moon, just like a rocket. Actually, I can do anything in the world!</a:t>
            </a:r>
          </a:p>
          <a:p>
            <a:pPr>
              <a:lnSpc>
                <a:spcPct val="150000"/>
              </a:lnSpc>
            </a:pPr>
            <a:endParaRPr lang="en-US" altLang="ko-KR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02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눈치 빠른 소년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p.15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324B4C5-CC09-4355-BC0D-5A9C488700DA}"/>
              </a:ext>
            </a:extLst>
          </p:cNvPr>
          <p:cNvSpPr/>
          <p:nvPr/>
        </p:nvSpPr>
        <p:spPr>
          <a:xfrm>
            <a:off x="755152" y="1057934"/>
            <a:ext cx="7633696" cy="3726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 Two boys were playing with a ball in the backyard. One boy kicked the ball hard, and it flew into an open window in the house next door. Soon, a man came out of the house with the ball.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He asked the boys, “Is this your ball?”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One boy asked, “</a:t>
            </a:r>
            <a:r>
              <a:rPr lang="en-US" altLang="ko-KR" sz="20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Did that ball break </a:t>
            </a:r>
            <a:r>
              <a:rPr lang="en-US" altLang="ko-KR" sz="2000" dirty="0">
                <a:latin typeface="+mn-ea"/>
              </a:rPr>
              <a:t>anything?”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“No,” said the man calmly.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“Then, yes, it’s mine,” said the boy with a smile.</a:t>
            </a:r>
          </a:p>
        </p:txBody>
      </p:sp>
    </p:spTree>
    <p:extLst>
      <p:ext uri="{BB962C8B-B14F-4D97-AF65-F5344CB8AC3E}">
        <p14:creationId xmlns:p14="http://schemas.microsoft.com/office/powerpoint/2010/main" val="397919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03</a:t>
            </a:r>
            <a:r>
              <a:rPr lang="ko-KR" altLang="en-US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화성으로 여행 가요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p.16</a:t>
            </a:r>
            <a:r>
              <a:rPr lang="ko-KR" altLang="en-US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D4BDD14-828C-42E1-B24D-22A07EE579D8}"/>
              </a:ext>
            </a:extLst>
          </p:cNvPr>
          <p:cNvSpPr/>
          <p:nvPr/>
        </p:nvSpPr>
        <p:spPr>
          <a:xfrm>
            <a:off x="755152" y="1057934"/>
            <a:ext cx="7633696" cy="5426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en-US" altLang="ko-KR" sz="2000" dirty="0">
                <a:latin typeface="+mn-ea"/>
              </a:rPr>
              <a:t>  Dear Mr. Musk, </a:t>
            </a:r>
          </a:p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My name is Jake, and I’m 10 years old. I read about your amazing invention, Starship, in the news. I think you’re a great inventor. I have a question about your invention. Can Starship take people to Mars? I hope it can do that, and it’ll be wonderful! I have one more question. </a:t>
            </a:r>
            <a:r>
              <a:rPr lang="en-US" altLang="ko-KR" sz="2000" b="1" dirty="0">
                <a:solidFill>
                  <a:schemeClr val="accent6">
                    <a:lumMod val="75000"/>
                  </a:schemeClr>
                </a:solidFill>
                <a:latin typeface="+mn-ea"/>
              </a:rPr>
              <a:t>Do you think </a:t>
            </a:r>
            <a:r>
              <a:rPr lang="en-US" altLang="ko-KR" sz="2000" dirty="0">
                <a:latin typeface="+mn-ea"/>
              </a:rPr>
              <a:t>I can take my dog Max to Mars? I really want to take a walk with him on Mars! </a:t>
            </a:r>
          </a:p>
          <a:p>
            <a:pPr algn="just">
              <a:lnSpc>
                <a:spcPct val="140000"/>
              </a:lnSpc>
            </a:pPr>
            <a:r>
              <a:rPr lang="en-US" altLang="ko-KR" sz="2000" dirty="0">
                <a:latin typeface="+mn-ea"/>
              </a:rPr>
              <a:t>  Thank you for making the rocket. I hope to hear from you soon! </a:t>
            </a:r>
          </a:p>
          <a:p>
            <a:pPr algn="just">
              <a:lnSpc>
                <a:spcPct val="140000"/>
              </a:lnSpc>
            </a:pPr>
            <a:r>
              <a:rPr lang="en-US" altLang="ko-KR" sz="2000" dirty="0">
                <a:latin typeface="+mn-ea"/>
              </a:rPr>
              <a:t>Your fan, </a:t>
            </a:r>
          </a:p>
          <a:p>
            <a:pPr algn="just">
              <a:lnSpc>
                <a:spcPct val="140000"/>
              </a:lnSpc>
            </a:pPr>
            <a:r>
              <a:rPr lang="en-US" altLang="ko-KR" sz="2000" dirty="0">
                <a:latin typeface="+mn-ea"/>
              </a:rPr>
              <a:t>Jake </a:t>
            </a:r>
          </a:p>
        </p:txBody>
      </p:sp>
    </p:spTree>
    <p:extLst>
      <p:ext uri="{BB962C8B-B14F-4D97-AF65-F5344CB8AC3E}">
        <p14:creationId xmlns:p14="http://schemas.microsoft.com/office/powerpoint/2010/main" val="2881107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1593</TotalTime>
  <Words>366</Words>
  <Application>Microsoft Office PowerPoint</Application>
  <PresentationFormat>화면 슬라이드 쇼(4:3)</PresentationFormat>
  <Paragraphs>25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HY견고딕</vt:lpstr>
      <vt:lpstr>맑은 고딕</vt:lpstr>
      <vt:lpstr>Arial</vt:lpstr>
      <vt:lpstr>Calibri</vt:lpstr>
      <vt:lpstr>Calibri Light</vt:lpstr>
      <vt:lpstr>Office 테마</vt:lpstr>
      <vt:lpstr>PowerPoint 프레젠테이션</vt:lpstr>
      <vt:lpstr>      01 힘든 일은 저에게 시키세요! / p.14 </vt:lpstr>
      <vt:lpstr>      02 눈치 빠른 소년 / p.15</vt:lpstr>
      <vt:lpstr>      03 화성으로 여행 가요! / p.16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610</cp:revision>
  <cp:lastPrinted>2024-10-27T10:57:58Z</cp:lastPrinted>
  <dcterms:created xsi:type="dcterms:W3CDTF">2018-12-11T01:44:20Z</dcterms:created>
  <dcterms:modified xsi:type="dcterms:W3CDTF">2024-11-11T12:58:10Z</dcterms:modified>
</cp:coreProperties>
</file>