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436" r:id="rId2"/>
    <p:sldId id="440" r:id="rId3"/>
    <p:sldId id="463" r:id="rId4"/>
    <p:sldId id="465" r:id="rId5"/>
    <p:sldId id="464" r:id="rId6"/>
    <p:sldId id="466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4378"/>
    <a:srgbClr val="F44A93"/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5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2755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452101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347382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6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480194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B4378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09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96" y="2284943"/>
            <a:ext cx="2641338" cy="34148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50751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25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간호사의 치밀함을 테스트한 의사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 84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38546" y="337338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40068" y="1051410"/>
            <a:ext cx="795969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A young nurse was assisting a surgeon for the first time. As 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was completing the operation, she told him he had used 12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sponges, but she could account for only 11. The doctor bluntly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replied that he had removed them all from inside the patient.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The </a:t>
            </a:r>
            <a:r>
              <a:rPr lang="en-US" altLang="ko-KR" sz="2000" dirty="0">
                <a:latin typeface="+mn-ea"/>
              </a:rPr>
              <a:t>nurse insisted that one was missing, but the doctor declared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he would proceed with sewing up the incision. The nurse, her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eyes showing anger, said, “You can’t do that! Think of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patient!” The doctor smiled and, lifting his foot, showed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twelfth sponge, which he had deliberately dropped on the </a:t>
            </a:r>
            <a:r>
              <a:rPr lang="en-US" altLang="ko-KR" sz="2000" dirty="0" smtClean="0">
                <a:latin typeface="+mn-ea"/>
              </a:rPr>
              <a:t>floor</a:t>
            </a:r>
            <a:r>
              <a:rPr lang="en-US" altLang="ko-KR" sz="2000" dirty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You’ll do fine!” he said. He had </a:t>
            </a:r>
            <a:r>
              <a:rPr lang="en-US" altLang="ko-KR" sz="2000" dirty="0" smtClean="0">
                <a:latin typeface="+mn-ea"/>
              </a:rPr>
              <a:t>been ___________ </a:t>
            </a:r>
            <a:r>
              <a:rPr lang="en-US" altLang="ko-KR" sz="2000" dirty="0">
                <a:latin typeface="+mn-ea"/>
              </a:rPr>
              <a:t>her.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암환자를 찾아내는 개와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고양이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p.86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25390" y="1057934"/>
            <a:ext cx="8093219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Dogs are well known for their great sense of smell. A study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conducted in the U.S. has revealed that dogs may be able to use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their sense of smell to detect cancer. Five trained dogs smelled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breath samples of cancer patients and healthy people. It turned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out that the dogs could accurately detect the cancer patients.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Cats </a:t>
            </a:r>
            <a:r>
              <a:rPr lang="en-US" altLang="ko-KR" sz="2000" dirty="0">
                <a:latin typeface="+mn-ea"/>
              </a:rPr>
              <a:t>also have a great sense of smell. There’s a therapy cat named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Oscar living in a nursing center in the U.S where many patients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suffer from cancer. It turns out that Oscar can tell if someone 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going to pass away. When a doctor happens to see Oscar sleeping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next to someone, they call the family members to give them an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opportunity to bid the last farewell to him or her.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8140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암환자를 찾아내는 개와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고양이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p.86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65317" y="1057934"/>
            <a:ext cx="821336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How are dogs and cats able to detect cancer? This is because they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can smell the chemicals emitted by dying cells inside the cancer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patients. Dogs and cats have long been our beloved companions.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But now they are not just pets: they serve as </a:t>
            </a:r>
            <a:r>
              <a:rPr lang="en-US" altLang="ko-KR" sz="2000" u="sng" dirty="0">
                <a:latin typeface="+mn-ea"/>
              </a:rPr>
              <a:t> </a:t>
            </a:r>
            <a:r>
              <a:rPr lang="en-US" altLang="ko-KR" sz="2000" u="sng" dirty="0" smtClean="0">
                <a:latin typeface="+mn-ea"/>
              </a:rPr>
              <a:t>             </a:t>
            </a:r>
            <a:r>
              <a:rPr lang="en-US" altLang="ko-KR" sz="2000" dirty="0" smtClean="0">
                <a:latin typeface="+mn-ea"/>
              </a:rPr>
              <a:t>,</a:t>
            </a:r>
            <a:endParaRPr lang="en-US" altLang="ko-KR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too.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02900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27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승리를 위한 위험한 시도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혈액 도핑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p.88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12444" y="1036672"/>
            <a:ext cx="821960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On the last day of the 2002 Winter Olympics in Salt Lake City,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three athletes were deprived of their medals for blood doping, which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is a technique that athletes use to increase their stamina by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(A) injecting / rejecting themselves with extra blood.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Blood </a:t>
            </a:r>
            <a:r>
              <a:rPr lang="en-US" altLang="ko-KR" sz="2000" dirty="0">
                <a:latin typeface="+mn-ea"/>
              </a:rPr>
              <a:t>carries oxygen throughout the body, so more blood 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body means that more oxygen can reach the muscles. As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result, athletes can push themselves harder and longer and thereby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gain a(n) (</a:t>
            </a:r>
            <a:r>
              <a:rPr lang="en-US" altLang="ko-KR" sz="2000" dirty="0" smtClean="0">
                <a:latin typeface="+mn-ea"/>
              </a:rPr>
              <a:t>B) advantage / disadvantage over </a:t>
            </a:r>
            <a:r>
              <a:rPr lang="en-US" altLang="ko-KR" sz="2000" dirty="0">
                <a:latin typeface="+mn-ea"/>
              </a:rPr>
              <a:t>their competitors.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blood </a:t>
            </a:r>
            <a:r>
              <a:rPr lang="en-US" altLang="ko-KR" sz="2000" dirty="0">
                <a:latin typeface="+mn-ea"/>
              </a:rPr>
              <a:t>may come from the same individual or from someone else.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 ⓐ ) When blood comes from the same individual, about a liter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of blood is taken out several weeks before a competition. ( ⓑ </a:t>
            </a:r>
            <a:r>
              <a:rPr lang="en-US" altLang="ko-KR" sz="2000" dirty="0" smtClean="0">
                <a:latin typeface="+mn-ea"/>
              </a:rPr>
              <a:t>)</a:t>
            </a:r>
            <a:endParaRPr lang="en-US" altLang="ko-KR" sz="2000" dirty="0">
              <a:latin typeface="+mn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852055" y="2545773"/>
            <a:ext cx="2337954" cy="363682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2021032" y="4322618"/>
            <a:ext cx="3164032" cy="426027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6822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988" y="3751907"/>
            <a:ext cx="3122666" cy="2006189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27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승리를 위한 위험한 시도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혈액 도핑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p.88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62198" y="1036672"/>
            <a:ext cx="8219603" cy="4649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That </a:t>
            </a:r>
            <a:r>
              <a:rPr lang="en-US" altLang="ko-KR" sz="2000" dirty="0">
                <a:latin typeface="+mn-ea"/>
              </a:rPr>
              <a:t>gives the athlete time to make new blood. ( ⓒ ) The removed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blood is frozen to reduce damage to red blood cells. ( ⓓ ) Later,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right before the competition, the frozen blood is thawed and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returned to the body to improve performance.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 ⓔ ) In addition to violating the ethics of medicine and sports,</a:t>
            </a:r>
          </a:p>
          <a:p>
            <a:pPr algn="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blood doping can make a person’s blood (C) thinner / thicker ,</a:t>
            </a:r>
          </a:p>
          <a:p>
            <a:pPr algn="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so the heart has to work harder to pump it through the</a:t>
            </a:r>
          </a:p>
          <a:p>
            <a:pPr algn="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body. This might cause a heart attack or damage the</a:t>
            </a:r>
          </a:p>
          <a:p>
            <a:pPr algn="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kidneys. This is why blood doping is banned by</a:t>
            </a:r>
          </a:p>
          <a:p>
            <a:pPr algn="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International Olympic Committee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199356" y="5830043"/>
            <a:ext cx="6645777" cy="530915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   </a:t>
            </a:r>
            <a:r>
              <a:rPr lang="en-US" altLang="ko-KR" sz="1900" dirty="0">
                <a:latin typeface="바탕" panose="02030600000101010101" pitchFamily="18" charset="-127"/>
                <a:ea typeface="바탕" panose="02030600000101010101" pitchFamily="18" charset="-127"/>
              </a:rPr>
              <a:t>But there’s no such thing as a free </a:t>
            </a:r>
            <a:r>
              <a:rPr lang="en-US" altLang="ko-KR" sz="1900" dirty="0" smtClean="0">
                <a:latin typeface="바탕" panose="02030600000101010101" pitchFamily="18" charset="-127"/>
                <a:ea typeface="바탕" panose="02030600000101010101" pitchFamily="18" charset="-127"/>
              </a:rPr>
              <a:t>lunch</a:t>
            </a: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.</a:t>
            </a:r>
            <a:endParaRPr lang="en-US" altLang="ko-KR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6515100" y="3449781"/>
            <a:ext cx="2005446" cy="374073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999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1850</TotalTime>
  <Words>630</Words>
  <Application>Microsoft Office PowerPoint</Application>
  <PresentationFormat>화면 슬라이드 쇼(4:3)</PresentationFormat>
  <Paragraphs>68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 25 간호사의 치밀함을 테스트한 의사 / p. 84 </vt:lpstr>
      <vt:lpstr>      26 암환자를 찾아내는 개와 고양이_1 / p.86 </vt:lpstr>
      <vt:lpstr>      26 암환자를 찾아내는 개와 고양이_2 / p.86 </vt:lpstr>
      <vt:lpstr>      27 승리를 위한 위험한 시도, 혈액 도핑_1 / p.88 </vt:lpstr>
      <vt:lpstr>      27 승리를 위한 위험한 시도, 혈액 도핑_2 / p.88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669</cp:revision>
  <dcterms:created xsi:type="dcterms:W3CDTF">2018-12-11T01:44:20Z</dcterms:created>
  <dcterms:modified xsi:type="dcterms:W3CDTF">2019-12-31T05:38:28Z</dcterms:modified>
</cp:coreProperties>
</file>