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0" r:id="rId3"/>
    <p:sldId id="461" r:id="rId4"/>
    <p:sldId id="464" r:id="rId5"/>
    <p:sldId id="465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5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01256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230187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4244408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08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96" y="2116423"/>
            <a:ext cx="2641338" cy="34148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22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아랍인들에게 데드라인은 금물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p.74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92152" y="1057934"/>
            <a:ext cx="795969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 smtClean="0">
                <a:latin typeface="+mn-ea"/>
              </a:rPr>
              <a:t>In </a:t>
            </a:r>
            <a:r>
              <a:rPr lang="en-US" altLang="ko-KR" sz="2000" dirty="0">
                <a:latin typeface="+mn-ea"/>
              </a:rPr>
              <a:t>the United States, people usually set a time limit on a task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when it is urgent. But in the Middle East, the American runs into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 cultural trap the minute he mentions time. Saying something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like: “Mr. Habib, you will have to make up your mind in a hurry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because my board meets next week and I have to have an answer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by then,” is taken as indicating the American is overly demanding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is exerting undue pressure. “I am going to Baghdad tomorrow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morning, so you must have my car fixed by tonight,” is a sure way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 get the mechanic to stop work, because </a:t>
            </a:r>
            <a:r>
              <a:rPr lang="en-US" altLang="ko-KR" sz="2000" dirty="0" smtClean="0">
                <a:latin typeface="+mn-ea"/>
              </a:rPr>
              <a:t>______________________ in </a:t>
            </a:r>
            <a:r>
              <a:rPr lang="en-US" altLang="ko-KR" sz="2000" dirty="0">
                <a:latin typeface="+mn-ea"/>
              </a:rPr>
              <a:t>this part of the world is to be rude, pushy and demanding.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23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링컨과 늙은 말 이야기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p.76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8511" y="852672"/>
            <a:ext cx="802697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Lincoln had in his Cabinet one stubborn member who was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against every move proposed, and automatically (A) disputed /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approved every statement the President made. Lincoln, however,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always (B) agreed / refused to listen when advisers begged him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get rid of the man who was against all of their plans and proposals.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Lincoln believed that the man was really a help, not an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(C) obstacle / </a:t>
            </a:r>
            <a:r>
              <a:rPr lang="en-US" altLang="ko-KR" sz="2000" dirty="0" smtClean="0">
                <a:latin typeface="+mn-ea"/>
              </a:rPr>
              <a:t>advantage . </a:t>
            </a:r>
            <a:r>
              <a:rPr lang="en-US" altLang="ko-KR" sz="2000" dirty="0">
                <a:latin typeface="+mn-ea"/>
              </a:rPr>
              <a:t>In explanation, Lincoln told a story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about a farmer he once met who was trying to plow with a feeble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old horse. Lincoln noticed a big horsefly biting the flank of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animal and was about to brush it off when the farmer cried,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“Don’t you bother that </a:t>
            </a:r>
            <a:r>
              <a:rPr lang="en-US" altLang="ko-KR" sz="2000" dirty="0" smtClean="0">
                <a:latin typeface="+mn-ea"/>
              </a:rPr>
              <a:t>fly</a:t>
            </a:r>
            <a:r>
              <a:rPr lang="en-US" altLang="ko-KR" sz="2000" dirty="0">
                <a:latin typeface="+mn-ea"/>
              </a:rPr>
              <a:t>, Abe! If it weren’t for that </a:t>
            </a:r>
            <a:r>
              <a:rPr lang="en-US" altLang="ko-KR" sz="2000" dirty="0" smtClean="0">
                <a:latin typeface="+mn-ea"/>
              </a:rPr>
              <a:t>fly</a:t>
            </a:r>
            <a:r>
              <a:rPr lang="en-US" altLang="ko-KR" sz="2000" dirty="0">
                <a:latin typeface="+mn-ea"/>
              </a:rPr>
              <a:t>, this old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horse wouldn’t move an inch!”</a:t>
            </a:r>
            <a:endParaRPr lang="en-US" altLang="ko-KR" sz="2000" dirty="0">
              <a:latin typeface="+mn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1849582" y="2317173"/>
            <a:ext cx="2057400" cy="384464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1035628" y="3668827"/>
            <a:ext cx="2757054" cy="414800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7148946" y="1420091"/>
            <a:ext cx="1436543" cy="367145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직사각형 8"/>
          <p:cNvSpPr/>
          <p:nvPr/>
        </p:nvSpPr>
        <p:spPr>
          <a:xfrm>
            <a:off x="558511" y="1893604"/>
            <a:ext cx="1218333" cy="367145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1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24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슈퍼 박테리아의 등장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p.78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18258" y="1057934"/>
            <a:ext cx="790748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Since antibiotics were discovered in 1928, they have improved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our lives; children no longer die from common illnesses, and most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people live into old age.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However</a:t>
            </a:r>
            <a:r>
              <a:rPr lang="en-US" altLang="ko-KR" sz="2000" dirty="0">
                <a:latin typeface="+mn-ea"/>
              </a:rPr>
              <a:t>, an antibiotics crisis is coming. Because humans are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overusing antibiotics, some bacteria have developed resistance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them. These drug-resistant bacteria have evolved into “super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bacteria” which cannot be killed even by the strongest antibiotics.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If humans develop stronger antibiotics, these super bacteria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simply develop even stronger resistance. The problem is that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bacteria are much speedier at developing resistance to new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antibiotics than humans are at developing new antibiotics. As </a:t>
            </a:r>
            <a:r>
              <a:rPr lang="en-US" altLang="ko-KR" sz="2000" dirty="0" smtClean="0">
                <a:latin typeface="+mn-ea"/>
              </a:rPr>
              <a:t>a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7338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24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슈퍼 박테리아의 등장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p.78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93568" y="1057934"/>
            <a:ext cx="8156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result</a:t>
            </a:r>
            <a:r>
              <a:rPr lang="en-US" altLang="ko-KR" sz="2000" dirty="0">
                <a:latin typeface="+mn-ea"/>
              </a:rPr>
              <a:t>, humans are bound to lose the war against bacteria in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end. Without effective antibiotics, even mild diseases caused by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these super bacteria could lead to death</a:t>
            </a:r>
            <a:r>
              <a:rPr lang="en-US" altLang="ko-KR" sz="2000" dirty="0" smtClean="0">
                <a:latin typeface="+mn-ea"/>
              </a:rPr>
              <a:t>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Rather </a:t>
            </a:r>
            <a:r>
              <a:rPr lang="en-US" altLang="ko-KR" sz="2000" dirty="0">
                <a:latin typeface="+mn-ea"/>
              </a:rPr>
              <a:t>than trying to defeat bacteria, a better strategy would be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 try to find a way to coexist with them. After all, 90 percent of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bacteria living in human bodies are helpful, and only 10 percent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are harmful. Perhaps we should stop fighting a deadly war against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bacteria and turn them into our friends instead.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14137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1625</TotalTime>
  <Words>534</Words>
  <Application>Microsoft Office PowerPoint</Application>
  <PresentationFormat>화면 슬라이드 쇼(4:3)</PresentationFormat>
  <Paragraphs>57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22 아랍인들에게 데드라인은 금물! / p.74 </vt:lpstr>
      <vt:lpstr>      23 링컨과 늙은 말 이야기 / p.76</vt:lpstr>
      <vt:lpstr>      24 슈퍼 박테리아의 등장_1 / p.78 </vt:lpstr>
      <vt:lpstr>      24 슈퍼 박테리아의 등장_2 / p.78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671</cp:revision>
  <dcterms:created xsi:type="dcterms:W3CDTF">2018-12-11T01:44:20Z</dcterms:created>
  <dcterms:modified xsi:type="dcterms:W3CDTF">2019-12-31T05:18:03Z</dcterms:modified>
</cp:coreProperties>
</file>