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36" r:id="rId2"/>
    <p:sldId id="442" r:id="rId3"/>
    <p:sldId id="444" r:id="rId4"/>
    <p:sldId id="437" r:id="rId5"/>
    <p:sldId id="445" r:id="rId6"/>
    <p:sldId id="439" r:id="rId7"/>
    <p:sldId id="446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76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681423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767401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7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4167694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07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76" y="2209546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19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실패의 두려움에 갇힌 물고기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 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p.66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44676" y="1057934"/>
            <a:ext cx="8054647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Some time ago, scientists carried out a simple experiment on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barracuda, a large predatory fish well known for its fierce behavior.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They put a barracuda into a big aquarium with some small fish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called mackerel. As they expected, the hungry barracuda attacked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mackerel. But the scientists had placed a glass panel between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them to see what would happen to them. Not noticing there was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glass panel, the barracuda still tried to attack the mackerel in vain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again and again. After bumping his nose repeatedly, the barracuda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finally quit trying. Then, the barrier was removed, but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barracuda would swim only to the point where the barrier had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been and stop. He thought </a:t>
            </a:r>
            <a:r>
              <a:rPr lang="en-US" altLang="ko-KR" sz="2000" dirty="0" smtClean="0">
                <a:latin typeface="+mn-ea"/>
              </a:rPr>
              <a:t>___________________!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19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실패의 두려움에 갇힌 물고기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p.66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44676" y="1147347"/>
            <a:ext cx="805464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Just </a:t>
            </a:r>
            <a:r>
              <a:rPr lang="en-US" altLang="ko-KR" sz="2000" dirty="0">
                <a:latin typeface="+mn-ea"/>
              </a:rPr>
              <a:t>like the barracuda, most of us stop ourselves from trying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just because we experience failures. We have been conditioned not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 try anymore for fear of failure.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61167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20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잠을 부르는 호르몬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멜라토닌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p.68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90710" y="943153"/>
            <a:ext cx="78155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Your brain has its own special way of getting you to sleep. As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day gets darker, your eyes send a signal to your brain, which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begins to produce a hormone called melatonin. The melatonin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makes you sleepy, and soon it’s bedtime. Then, as a new day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dawns and your eyes see light again, your brain stops making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melatonin. Your body wakes up, and it’s time to start the day.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Our </a:t>
            </a:r>
            <a:r>
              <a:rPr lang="en-US" altLang="ko-KR" sz="2000" dirty="0">
                <a:latin typeface="+mn-ea"/>
              </a:rPr>
              <a:t>natural supply of melatonin plays a big part in regulating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our internal clock, which affects our sleeping and waking cycles.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Darkness stimulates its natural release while light suppresses it.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addition to regulating our sleep cycle, melatonin affects our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immune system. If we suffer from loss of sleep due to melatonin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shortage, it will weaken our immune system, so we get sick easily.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20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잠을 부르는 호르몬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멜라토닌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p.68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90710" y="943153"/>
            <a:ext cx="7815535" cy="2341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How can we make more melatonin in our body? Turn off every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light and electronic devices while sleeping so that your body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won’t misread it as sunlight. The less light there is in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surroundings, the more melatonin your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body produces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8729" y="2479082"/>
            <a:ext cx="3253786" cy="248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417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세상을 바꾸는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나노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기술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p.70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76411" y="1161843"/>
            <a:ext cx="8024924" cy="4187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Have you ever thought about a television screen the size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thickness of a piece of paper, which you could carry around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your pocket? This may sound like a (A) reality / fantasy , but it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coming true thanks to nanotechnology. Nanotechnology is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science of extremely small things. “Nano” comes from the Greek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word </a:t>
            </a:r>
            <a:r>
              <a:rPr lang="en-US" altLang="ko-KR" sz="2000" i="1" dirty="0" err="1">
                <a:latin typeface="+mn-ea"/>
              </a:rPr>
              <a:t>nanos</a:t>
            </a:r>
            <a:r>
              <a:rPr lang="en-US" altLang="ko-KR" sz="2000" dirty="0">
                <a:latin typeface="+mn-ea"/>
              </a:rPr>
              <a:t>, which means “dwarf ” or an extremely tiny person.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Nanotechnology uses the “nanometer” unit, which is a billionth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a meter. This new technology is expected to make our lives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more convenient in many ways.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5310130" y="2192357"/>
            <a:ext cx="1907635" cy="385590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세상을 바꾸는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나노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기술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p.70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54377" y="941506"/>
            <a:ext cx="8024924" cy="557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One area where nanotechnology is expected to have a great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impact is (B) medical / chemical science. For example, you could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swallow a tiny machine in a capsule or inject it into your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bloodstream with a needle. The machine, called a </a:t>
            </a:r>
            <a:r>
              <a:rPr lang="en-US" altLang="ko-KR" sz="2000" dirty="0" err="1">
                <a:latin typeface="+mn-ea"/>
              </a:rPr>
              <a:t>nano</a:t>
            </a:r>
            <a:r>
              <a:rPr lang="en-US" altLang="ko-KR" sz="2000" dirty="0">
                <a:latin typeface="+mn-ea"/>
              </a:rPr>
              <a:t>-robot,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stays in the body and gathers information about certain body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parts, such as levels of toxins and other substances. If it detects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disease, it will take action to cure it in real time. This </a:t>
            </a:r>
            <a:r>
              <a:rPr lang="en-US" altLang="ko-KR" sz="2000" dirty="0" err="1">
                <a:latin typeface="+mn-ea"/>
              </a:rPr>
              <a:t>nano</a:t>
            </a:r>
            <a:r>
              <a:rPr lang="en-US" altLang="ko-KR" sz="2000" dirty="0">
                <a:latin typeface="+mn-ea"/>
              </a:rPr>
              <a:t>-robot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would almost be like a (C) surgeon / mechanic living in your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body. Because of nanotechnology’s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amazing potential, thousands of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scientists around the world are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working on it now.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2126255" y="1509312"/>
            <a:ext cx="2368627" cy="396606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모서리가 둥근 직사각형 5"/>
          <p:cNvSpPr/>
          <p:nvPr/>
        </p:nvSpPr>
        <p:spPr>
          <a:xfrm>
            <a:off x="3997287" y="4250676"/>
            <a:ext cx="2601817" cy="387425"/>
          </a:xfrm>
          <a:prstGeom prst="roundRect">
            <a:avLst/>
          </a:prstGeom>
          <a:noFill/>
          <a:ln w="190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8195" y="4795206"/>
            <a:ext cx="2990897" cy="171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320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1815</TotalTime>
  <Words>645</Words>
  <Application>Microsoft Office PowerPoint</Application>
  <PresentationFormat>화면 슬라이드 쇼(4:3)</PresentationFormat>
  <Paragraphs>75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19 실패의 두려움에 갇힌 물고기_1 / p.66</vt:lpstr>
      <vt:lpstr>      19 실패의 두려움에 갇힌 물고기_2 / p.66</vt:lpstr>
      <vt:lpstr>      20 잠을 부르는 호르몬, 멜라토닌_1 / p.68 </vt:lpstr>
      <vt:lpstr>      20 잠을 부르는 호르몬, 멜라토닌_2 / p.68 </vt:lpstr>
      <vt:lpstr>      21 세상을 바꾸는 나노 기술_1 / p.70</vt:lpstr>
      <vt:lpstr>      21 세상을 바꾸는 나노 기술_2 / p.70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605</cp:revision>
  <dcterms:created xsi:type="dcterms:W3CDTF">2018-12-11T01:44:20Z</dcterms:created>
  <dcterms:modified xsi:type="dcterms:W3CDTF">2019-12-31T05:07:55Z</dcterms:modified>
</cp:coreProperties>
</file>