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2" r:id="rId3"/>
    <p:sldId id="437" r:id="rId4"/>
    <p:sldId id="439" r:id="rId5"/>
    <p:sldId id="44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940503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04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39" y="2281237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10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건강의 비결은 적게 먹기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p.38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4221" y="1187682"/>
            <a:ext cx="803555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Recent research has shown that if mice have a calorie-restricted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diet, they remain immature longer, and this causes them to live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longer. One group of mice was given normal meals for two days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a reduced calorie diet on the third day. Another group was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given a diet of 60 percent of normal calories every day. The life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span of the latter group increased between 20 and 40 percent.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latter group remained content, active and underweight when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group that had been given normal diets died. Some scientists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believe that the result of this research is also applicable to human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beings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소송의 천국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미국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16567" y="764024"/>
            <a:ext cx="791086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 </a:t>
            </a:r>
            <a:r>
              <a:rPr lang="en-US" altLang="ko-KR" sz="1950" dirty="0" smtClean="0">
                <a:latin typeface="+mn-ea"/>
              </a:rPr>
              <a:t> </a:t>
            </a:r>
            <a:r>
              <a:rPr lang="en-US" altLang="ko-KR" sz="1950" dirty="0">
                <a:latin typeface="+mn-ea"/>
              </a:rPr>
              <a:t>When it comes to suing, no one can compete against Americans.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You probably don’t know the name Stella </a:t>
            </a:r>
            <a:r>
              <a:rPr lang="en-US" altLang="ko-KR" sz="1950" dirty="0" err="1">
                <a:latin typeface="+mn-ea"/>
              </a:rPr>
              <a:t>Liebeck</a:t>
            </a:r>
            <a:r>
              <a:rPr lang="en-US" altLang="ko-KR" sz="1950" dirty="0">
                <a:latin typeface="+mn-ea"/>
              </a:rPr>
              <a:t>. She was a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woman who spilled McDonald’s coffee on her lap and got big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bucks by suing them for serving hot coffee. This is just one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many ridiculous lawsuits in America. For example, if someone 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killed when his car f lips over going around a curve at 90 miles an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hour, his family might sue the car manufacturer. If someone hits a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telephone pole, he could sue the telephone company.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Maybe </a:t>
            </a:r>
            <a:r>
              <a:rPr lang="en-US" altLang="ko-KR" sz="1950" dirty="0">
                <a:latin typeface="+mn-ea"/>
              </a:rPr>
              <a:t>I should give it a try, too. I worked at CBS for 35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years — look at the condition I’m in! My hair is grey, my face 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wrinkled, I have no more creativity and my back hurts. I didn’t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u="sng" dirty="0">
                <a:latin typeface="+mn-ea"/>
              </a:rPr>
              <a:t>get this way </a:t>
            </a:r>
            <a:r>
              <a:rPr lang="en-US" altLang="ko-KR" sz="1950" dirty="0">
                <a:latin typeface="+mn-ea"/>
              </a:rPr>
              <a:t>anyplace else. I’ll bet if I sued them, I could quit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working and retire.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아시아와 유럽을 통합시킨 칭기즈칸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59010" y="1057934"/>
            <a:ext cx="801997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Long </a:t>
            </a:r>
            <a:r>
              <a:rPr lang="en-US" altLang="ko-KR" sz="2000" dirty="0">
                <a:latin typeface="+mn-ea"/>
              </a:rPr>
              <a:t>ago, Asia and Europe existed separately. There was no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meaningful trade between them. There was no exchange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culture or knowledge either. This situation continued up to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beginning of the 13th century. Then, one man suddenly changed it.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 name was Genghis Khan. Born in 1162 as the son of a tribal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chief, Genghis Khan later came to power by uniting all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Mongolian tribes. However, he had a greater ambition: to rule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world. Mongolia was poor in natural resources, so he had to go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beyond his country to obtain goods. Genghis Khan decided to go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out to conquer other countries one by one.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아시아와 유럽을 통합시킨 칭기즈칸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1623" y="1036672"/>
            <a:ext cx="804075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Genghis </a:t>
            </a:r>
            <a:r>
              <a:rPr lang="en-US" altLang="ko-KR" sz="2000" dirty="0">
                <a:latin typeface="+mn-ea"/>
              </a:rPr>
              <a:t>Khan was doubtless the greatest conqueror in human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history. By the time of his death in 1227, he ruled most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countries in Asia and some of the countries in Europe. As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largest land empire in world history, it stretched from Asia through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Middle East to Europe.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Historians </a:t>
            </a:r>
            <a:r>
              <a:rPr lang="en-US" altLang="ko-KR" sz="2000" dirty="0">
                <a:latin typeface="+mn-ea"/>
              </a:rPr>
              <a:t>say the Mongol Empire was highly significant in world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history. It was credited </a:t>
            </a:r>
            <a:r>
              <a:rPr lang="en-US" altLang="ko-KR" sz="2000" dirty="0" smtClean="0">
                <a:latin typeface="+mn-ea"/>
              </a:rPr>
              <a:t>for </a:t>
            </a:r>
            <a:r>
              <a:rPr lang="en-US" altLang="ko-KR" sz="2000" u="sng" dirty="0" smtClean="0">
                <a:latin typeface="+mn-ea"/>
              </a:rPr>
              <a:t>                                            </a:t>
            </a:r>
            <a:r>
              <a:rPr lang="en-US" altLang="ko-KR" sz="2000" dirty="0" smtClean="0">
                <a:solidFill>
                  <a:schemeClr val="bg1"/>
                </a:solidFill>
                <a:latin typeface="+mn-ea"/>
              </a:rPr>
              <a:t>..</a:t>
            </a:r>
            <a:r>
              <a:rPr lang="en-US" altLang="ko-KR" sz="2000" dirty="0" smtClean="0">
                <a:latin typeface="+mn-ea"/>
              </a:rPr>
              <a:t>         for the first time in history. Trade was encouraged, and a great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deal </a:t>
            </a:r>
            <a:r>
              <a:rPr lang="en-US" altLang="ko-KR" sz="2000" dirty="0">
                <a:latin typeface="+mn-ea"/>
              </a:rPr>
              <a:t>of knowledge of art and science was exchanged between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Europe and Asia. In this way, Genghis Khan helped integrate 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modern world in a very meaningful way.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6711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1579</TotalTime>
  <Words>563</Words>
  <Application>Microsoft Office PowerPoint</Application>
  <PresentationFormat>화면 슬라이드 쇼(4:3)</PresentationFormat>
  <Paragraphs>60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10 건강의 비결은 적게 먹기?! / p.38</vt:lpstr>
      <vt:lpstr>      11 소송의 천국, 미국 / p.40 </vt:lpstr>
      <vt:lpstr>      12 아시아와 유럽을 통합시킨 칭기즈칸_1 / p.42</vt:lpstr>
      <vt:lpstr>      12 아시아와 유럽을 통합시킨 칭기즈칸_2 / p.42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605</cp:revision>
  <dcterms:created xsi:type="dcterms:W3CDTF">2018-12-11T01:44:20Z</dcterms:created>
  <dcterms:modified xsi:type="dcterms:W3CDTF">2019-12-31T02:28:29Z</dcterms:modified>
</cp:coreProperties>
</file>