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36" r:id="rId2"/>
    <p:sldId id="440" r:id="rId3"/>
    <p:sldId id="468" r:id="rId4"/>
    <p:sldId id="466" r:id="rId5"/>
    <p:sldId id="469" r:id="rId6"/>
    <p:sldId id="467" r:id="rId7"/>
    <p:sldId id="470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160227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1681648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191236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041346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7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63687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12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6" y="2209546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지혜롭게 화내는 법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110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58357" y="902070"/>
            <a:ext cx="842728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Your friend borrowed a book from you and forgot to return it.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call him to ask for it back, but he doesn’t answer your phone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calls. So you feel upset and annoyed. What should you do in this case?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You </a:t>
            </a:r>
            <a:r>
              <a:rPr lang="en-US" altLang="ko-KR" sz="2000" dirty="0">
                <a:latin typeface="+mn-ea"/>
              </a:rPr>
              <a:t>could burst out at him, “How many times do I have to ask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to return my book?” but such a reaction may offend him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make him feel insulted. A better solution is to tell your friend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how you feel instead of criticizing him. Explain the reason you are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offended in a calm and polite way. For example, you could say,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“I’m upset that you still haven’t returned my book even though I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asked you twice. I badly need it, so can you give it back soon?”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are trying to express your emotions without hurting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listener’s feelings.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지혜롭게 화내는 법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110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58357" y="902070"/>
            <a:ext cx="8427286" cy="2802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Psychologists call this an “I-message.” An I-message does not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accuse the listener. Instead, it just describes how you feel. So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next time you have a problem with a friend, try using an I-message.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This way, you can solve the problem without hurting their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feelings. When a listener’s feelings are hurt, their logical thinking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freezes. As a result, they won’t be able to listen to you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53281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35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문화별로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일하는 방식이 다르다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p.112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88136" y="958401"/>
            <a:ext cx="7554192" cy="4860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Depending </a:t>
            </a:r>
            <a:r>
              <a:rPr lang="en-US" altLang="ko-KR" sz="1900" dirty="0">
                <a:latin typeface="+mn-ea"/>
              </a:rPr>
              <a:t>on their culture, people have different approaches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to working, and they also view their worlds differently.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People </a:t>
            </a:r>
            <a:r>
              <a:rPr lang="en-US" altLang="ko-KR" sz="1900" dirty="0">
                <a:latin typeface="+mn-ea"/>
              </a:rPr>
              <a:t>near the Mediterranean Sea often work on several jobs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at the same time. ( ⓐ ) They frequently switch from one project to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another. ( ⓑ ) Also, they are very forgiving to someone who is late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for a meeting.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( ⓒ ) People in these cultures tend to focus on one task until it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is completed, without committing themselves to other tasks that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pop up while doing the first task. ( ⓓ ) They also carefully plan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and carry out schedules according to strict “deadlines.” ( ⓔ ) In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these cultures, it is very disrespectful to be late for a meeting.</a:t>
            </a:r>
            <a:endParaRPr lang="en-US" altLang="ko-KR" sz="19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57101" y="5889207"/>
            <a:ext cx="7313002" cy="520902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This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is a striking contrast with people in North America.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5804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33" y="3267208"/>
            <a:ext cx="3160568" cy="2161828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35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문화별로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일하는 방식이 다르다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p.112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963936"/>
            <a:ext cx="7554192" cy="4039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  Because of these cultural differences, misunderstandings often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occur, and some international businesses even lose millions of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dollars. These differences can destroy business partnerships and</a:t>
            </a:r>
          </a:p>
          <a:p>
            <a:pPr algn="ju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ruin business deals.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    We </a:t>
            </a:r>
            <a:r>
              <a:rPr lang="en-US" altLang="ko-KR" sz="1900" dirty="0">
                <a:latin typeface="+mn-ea"/>
              </a:rPr>
              <a:t>cannot say which culture is better because it is just</a:t>
            </a:r>
          </a:p>
          <a:p>
            <a:pPr algn="r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 way people have been brought up to view the</a:t>
            </a:r>
          </a:p>
          <a:p>
            <a:pPr algn="r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world and work. Therefore, we should try to</a:t>
            </a:r>
          </a:p>
          <a:p>
            <a:pPr algn="r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learn to appreciate the differences and </a:t>
            </a:r>
            <a:r>
              <a:rPr lang="en-US" altLang="ko-KR" sz="1900" dirty="0" smtClean="0">
                <a:latin typeface="+mn-ea"/>
              </a:rPr>
              <a:t>utilize</a:t>
            </a:r>
          </a:p>
          <a:p>
            <a:pPr algn="r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the best of what a culture has to offer.</a:t>
            </a: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8439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19751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사라지는 꿀벌들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p.114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48938" y="368338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79293" y="1106924"/>
            <a:ext cx="7816562" cy="50436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</a:t>
            </a:r>
            <a:r>
              <a:rPr lang="en-US" altLang="ko-KR" sz="1950" dirty="0">
                <a:latin typeface="+mn-ea"/>
              </a:rPr>
              <a:t>Millions of honeybees are disappearing each year! It is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happening not only in the United States, but in Europe and Asia as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well. Without bees’ pollination, plants cannot bear fruit or seeds.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So this is a very serious problem for the future of our planet.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Some </a:t>
            </a:r>
            <a:r>
              <a:rPr lang="en-US" altLang="ko-KR" sz="1950" dirty="0">
                <a:latin typeface="+mn-ea"/>
              </a:rPr>
              <a:t>scientists think the answer to </a:t>
            </a:r>
            <a:r>
              <a:rPr lang="en-US" altLang="ko-KR" sz="1950" u="sng" dirty="0">
                <a:latin typeface="+mn-ea"/>
              </a:rPr>
              <a:t>this mystery</a:t>
            </a:r>
            <a:r>
              <a:rPr lang="en-US" altLang="ko-KR" sz="1950" dirty="0">
                <a:latin typeface="+mn-ea"/>
              </a:rPr>
              <a:t> may be found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in the use of genetically modified (GM) crops. GM plants contain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genes of poisonous traits, which are inserted into them to drive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away the harmful insects that attack the plants. But this poison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also kills the helpful honeybees. GM crops are believed to damage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 bees’ digestive system and weaken their immunity against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viruses, thus leading them to death.</a:t>
            </a:r>
            <a:endParaRPr lang="en-US" altLang="ko-KR" sz="19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5467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19751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사라지는 꿀벌들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p.114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48938" y="368338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79293" y="1106924"/>
            <a:ext cx="7816562" cy="2735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</a:t>
            </a:r>
            <a:r>
              <a:rPr lang="en-US" altLang="ko-KR" sz="1950" dirty="0">
                <a:latin typeface="+mn-ea"/>
              </a:rPr>
              <a:t>Albert Einstein was once quoted saying, “If the bee disappeared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from the surface of the globe, man would only have four years of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life left. No more bees, no more pollination, no more plants, no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more animals, no more man.” Surprisingly, recent studies have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shown that this prophecy could </a:t>
            </a:r>
            <a:r>
              <a:rPr lang="en-US" altLang="ko-KR" sz="1950" dirty="0" smtClean="0">
                <a:latin typeface="+mn-ea"/>
              </a:rPr>
              <a:t>soon </a:t>
            </a:r>
            <a:r>
              <a:rPr lang="en-US" altLang="ko-KR" sz="1950" u="sng" dirty="0" smtClean="0">
                <a:latin typeface="+mn-ea"/>
              </a:rPr>
              <a:t>               </a:t>
            </a:r>
            <a:r>
              <a:rPr lang="en-US" altLang="ko-KR" sz="1950" dirty="0" smtClean="0">
                <a:latin typeface="+mn-ea"/>
              </a:rPr>
              <a:t>. </a:t>
            </a:r>
            <a:r>
              <a:rPr lang="en-US" altLang="ko-KR" sz="1950" dirty="0">
                <a:latin typeface="+mn-ea"/>
              </a:rPr>
              <a:t>Are we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really going to see doomsday? Is there no way to avoid it?</a:t>
            </a:r>
            <a:endParaRPr lang="en-US" altLang="ko-KR" sz="19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1438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1641</TotalTime>
  <Words>727</Words>
  <Application>Microsoft Office PowerPoint</Application>
  <PresentationFormat>화면 슬라이드 쇼(4:3)</PresentationFormat>
  <Paragraphs>79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4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34 지혜롭게 화내는 법_1 / p. 110 </vt:lpstr>
      <vt:lpstr>     34 지혜롭게 화내는 법_2 / p. 110 </vt:lpstr>
      <vt:lpstr>      35 문화별로 일하는 방식이 다르다!_1 / p.112 </vt:lpstr>
      <vt:lpstr>      35 문화별로 일하는 방식이 다르다!_2 / p.112 </vt:lpstr>
      <vt:lpstr>     36 사라지는 꿀벌들_1 / p.114 </vt:lpstr>
      <vt:lpstr>     36 사라지는 꿀벌들_2 / p.114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669</cp:revision>
  <dcterms:created xsi:type="dcterms:W3CDTF">2018-12-11T01:44:20Z</dcterms:created>
  <dcterms:modified xsi:type="dcterms:W3CDTF">2019-12-31T06:58:22Z</dcterms:modified>
</cp:coreProperties>
</file>