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42" r:id="rId3"/>
    <p:sldId id="443" r:id="rId4"/>
    <p:sldId id="437" r:id="rId5"/>
    <p:sldId id="444" r:id="rId6"/>
    <p:sldId id="439" r:id="rId7"/>
    <p:sldId id="445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62812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239554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796006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10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6" y="2209546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소중한 똥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?!_1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p.92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28364" y="1034733"/>
            <a:ext cx="7909054" cy="3726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A lot of animals rely on poop to survive. Dung beetles eat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undigested plant matter in elephant poop and even (A) lie / lay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their eggs in it. Chickens peck at their poop to get extra vitamins.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Wild rabbits eat their poop to get more nutrients into their diets.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Recently</a:t>
            </a:r>
            <a:r>
              <a:rPr lang="en-US" altLang="ko-KR" sz="2000" dirty="0">
                <a:latin typeface="+mn-ea"/>
              </a:rPr>
              <a:t>, humans have also started to pay attention to poop.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Ulsan National Institute of Science and Technology (UNIST)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South Korea has come up with ways to make renewable energy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sources out of human waste.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7367154" y="1610591"/>
            <a:ext cx="1070264" cy="394854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소중한 똥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?!_2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p.92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28364" y="1034733"/>
            <a:ext cx="79090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One way is a waterless toilet system, which (B) disposes /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composes of poop without using water. The system converts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human waste into a dry material that doesn’t smell. Then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microbes break down the material to make carbon dioxide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methane. The carbon dioxide is used to grow algae for biofuel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while the methane is used to produce heating fuel.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You </a:t>
            </a:r>
            <a:r>
              <a:rPr lang="en-US" altLang="ko-KR" sz="2000" dirty="0">
                <a:latin typeface="+mn-ea"/>
              </a:rPr>
              <a:t>might consider poop (C) disgusting / disgusted , but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remember </a:t>
            </a:r>
            <a:r>
              <a:rPr lang="en-US" altLang="ko-KR" sz="2000" dirty="0" smtClean="0">
                <a:latin typeface="+mn-ea"/>
              </a:rPr>
              <a:t>that </a:t>
            </a:r>
            <a:r>
              <a:rPr lang="en-US" altLang="ko-KR" sz="2000" i="1" u="sng" dirty="0" smtClean="0">
                <a:latin typeface="+mn-ea"/>
              </a:rPr>
              <a:t>                                      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6957992" y="1142999"/>
            <a:ext cx="1479426" cy="394855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직사각형 7"/>
          <p:cNvSpPr/>
          <p:nvPr/>
        </p:nvSpPr>
        <p:spPr>
          <a:xfrm>
            <a:off x="528364" y="1627908"/>
            <a:ext cx="1359318" cy="394855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4655126" y="3868880"/>
            <a:ext cx="3023755" cy="422565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6814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29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상대의 마음을 여는 마법의 한마디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p.94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86802" y="1036672"/>
            <a:ext cx="802492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Dale Carnegie was an American writer. He conducted a lot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research on human relationship. Later, he compiled the data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got from his research and wrote his famous book </a:t>
            </a:r>
            <a:r>
              <a:rPr lang="en-US" altLang="ko-KR" sz="2000" i="1" dirty="0">
                <a:latin typeface="+mn-ea"/>
              </a:rPr>
              <a:t>How to Win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i="1" dirty="0">
                <a:latin typeface="+mn-ea"/>
              </a:rPr>
              <a:t>Friends and </a:t>
            </a:r>
            <a:r>
              <a:rPr lang="en-US" altLang="ko-KR" sz="2000" i="1" dirty="0" smtClean="0">
                <a:latin typeface="+mn-ea"/>
              </a:rPr>
              <a:t>Influence People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dirty="0">
                <a:latin typeface="+mn-ea"/>
              </a:rPr>
              <a:t>In this book, Carnegie teaches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how to ⓐ </a:t>
            </a:r>
            <a:r>
              <a:rPr lang="en-US" altLang="ko-KR" sz="2000" u="sng" dirty="0">
                <a:latin typeface="+mn-ea"/>
              </a:rPr>
              <a:t>express</a:t>
            </a:r>
            <a:r>
              <a:rPr lang="en-US" altLang="ko-KR" sz="2000" dirty="0">
                <a:latin typeface="+mn-ea"/>
              </a:rPr>
              <a:t> their opinions</a:t>
            </a:r>
            <a:r>
              <a:rPr lang="en-US" altLang="ko-KR" sz="2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Socrates </a:t>
            </a:r>
            <a:r>
              <a:rPr lang="en-US" altLang="ko-KR" sz="2000" dirty="0">
                <a:latin typeface="+mn-ea"/>
              </a:rPr>
              <a:t>said repeatedly to his followers in Athens, “The only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thing I know is that I know nothing.” Well, I can’t hope to be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any smarter than Socrates, so I never tell people they are wrong.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I have found out that it usually </a:t>
            </a:r>
            <a:r>
              <a:rPr lang="en-US" altLang="ko-KR" sz="2000" dirty="0" smtClean="0">
                <a:latin typeface="+mn-ea"/>
              </a:rPr>
              <a:t>ⓑ </a:t>
            </a:r>
            <a:r>
              <a:rPr lang="en-US" altLang="ko-KR" sz="2000" u="sng" dirty="0" smtClean="0">
                <a:latin typeface="+mn-ea"/>
              </a:rPr>
              <a:t>works</a:t>
            </a:r>
            <a:r>
              <a:rPr lang="en-US" altLang="ko-KR" sz="2000" dirty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4343" y="3905346"/>
            <a:ext cx="2575450" cy="2235681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29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상대의 마음을 여는 마법의 한마디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p.94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9538" y="1057934"/>
            <a:ext cx="80249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Even if a person makes a statement that you think is wrong, it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better to begin with: “Well, now, look. I thought otherwise, but I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may be wrong. If I am wrong, I want to be put ⓒ </a:t>
            </a:r>
            <a:r>
              <a:rPr lang="en-US" altLang="ko-KR" sz="2000" u="sng" dirty="0">
                <a:latin typeface="+mn-ea"/>
              </a:rPr>
              <a:t>right</a:t>
            </a:r>
            <a:r>
              <a:rPr lang="en-US" altLang="ko-KR" sz="2000" dirty="0">
                <a:latin typeface="+mn-ea"/>
              </a:rPr>
              <a:t>. Let’s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examine the facts.” There’s magic, positive magic, in such phrases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as: “I may be wrong. I frequently am. Let’s examine the facts</a:t>
            </a:r>
            <a:r>
              <a:rPr lang="en-US" altLang="ko-KR" sz="2000" dirty="0" smtClean="0">
                <a:latin typeface="+mn-ea"/>
              </a:rPr>
              <a:t>.”</a:t>
            </a:r>
          </a:p>
          <a:p>
            <a:pPr algn="dist"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As </a:t>
            </a:r>
            <a:r>
              <a:rPr lang="en-US" altLang="ko-KR" sz="2000" dirty="0">
                <a:latin typeface="+mn-ea"/>
              </a:rPr>
              <a:t>Carnegie said, nobody will ever ⓓ </a:t>
            </a:r>
            <a:r>
              <a:rPr lang="en-US" altLang="ko-KR" sz="2000" u="sng" dirty="0">
                <a:latin typeface="+mn-ea"/>
              </a:rPr>
              <a:t>object</a:t>
            </a:r>
            <a:r>
              <a:rPr lang="en-US" altLang="ko-KR" sz="2000" dirty="0">
                <a:latin typeface="+mn-ea"/>
              </a:rPr>
              <a:t>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your saying, “I may be wrong. Let’s examine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facts.” That will </a:t>
            </a:r>
            <a:r>
              <a:rPr lang="en-US" altLang="ko-KR" sz="2000" dirty="0" smtClean="0">
                <a:latin typeface="+mn-ea"/>
              </a:rPr>
              <a:t>ⓔ </a:t>
            </a:r>
            <a:r>
              <a:rPr lang="en-US" altLang="ko-KR" sz="2000" u="sng" dirty="0" smtClean="0">
                <a:latin typeface="+mn-ea"/>
              </a:rPr>
              <a:t>continue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all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argument and inspire your opponent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 as open and broad-minded as you are.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4213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5805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자고 나면 떠오르는 아이디어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96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9538" y="1190051"/>
            <a:ext cx="8024924" cy="4085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</a:t>
            </a:r>
            <a:r>
              <a:rPr lang="en-US" altLang="ko-KR" sz="1950" dirty="0">
                <a:latin typeface="+mn-ea"/>
              </a:rPr>
              <a:t>In the fairy tale, </a:t>
            </a:r>
            <a:r>
              <a:rPr lang="en-US" altLang="ko-KR" sz="1950" i="1" dirty="0">
                <a:latin typeface="+mn-ea"/>
              </a:rPr>
              <a:t>The Elves and the Shoemaker</a:t>
            </a:r>
            <a:r>
              <a:rPr lang="en-US" altLang="ko-KR" sz="1950" dirty="0">
                <a:latin typeface="+mn-ea"/>
              </a:rPr>
              <a:t>, magic happens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every night. In the evening, the shoemaker cuts leather for shoes.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He leaves the pieces on the bench, so they are ready to be sewn in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 morning. But when morning comes, he finds beautiful pairs of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shoes already finished. As you may know from the story, elves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completed the shoes.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Sleep </a:t>
            </a:r>
            <a:r>
              <a:rPr lang="en-US" altLang="ko-KR" sz="1950" dirty="0">
                <a:latin typeface="+mn-ea"/>
              </a:rPr>
              <a:t>can be compared to that magic in the fairy tale. You may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think that your brain rests while you are sleeping. But your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unconscious brain works all night long like an elf.</a:t>
            </a:r>
            <a:endParaRPr lang="en-US" altLang="ko-KR" sz="19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5805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자고 나면 떠오르는 아이디어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96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9538" y="1190051"/>
            <a:ext cx="8024924" cy="4535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Your </a:t>
            </a:r>
            <a:r>
              <a:rPr lang="en-US" altLang="ko-KR" sz="1950" dirty="0">
                <a:latin typeface="+mn-ea"/>
              </a:rPr>
              <a:t>unconscious brain puts together all pieces of your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thoughts. Then, it joins them together into new ideas. This way,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your brain can come up with good ideas the next morning. It is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actually the result of an unconscious thought process that goes on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throughout the night. The unconscious brain works better in sleep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because it is free from your conscious thoughts.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Therefore</a:t>
            </a:r>
            <a:r>
              <a:rPr lang="en-US" altLang="ko-KR" sz="1950" dirty="0">
                <a:latin typeface="+mn-ea"/>
              </a:rPr>
              <a:t>, if you have been trying to solve a problem all day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without having any success, try to wait until you can “sleep on it.”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Surely, the unconscious part of your brain will come to your aid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just like the elves.</a:t>
            </a:r>
            <a:endParaRPr lang="en-US" altLang="ko-KR" sz="195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27386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1586</TotalTime>
  <Words>695</Words>
  <Application>Microsoft Office PowerPoint</Application>
  <PresentationFormat>화면 슬라이드 쇼(4:3)</PresentationFormat>
  <Paragraphs>79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28 소중한 똥?!_1 / p.92 </vt:lpstr>
      <vt:lpstr>      28 소중한 똥?!_2 / p.92 </vt:lpstr>
      <vt:lpstr>      29 상대의 마음을 여는 마법의 한마디_1 / p.94 </vt:lpstr>
      <vt:lpstr>      29 상대의 마음을 여는 마법의 한마디_2 / p.94 </vt:lpstr>
      <vt:lpstr>      30 자고 나면 떠오르는 아이디어_1 / p. 96</vt:lpstr>
      <vt:lpstr>      30 자고 나면 떠오르는 아이디어_2 / p. 96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614</cp:revision>
  <dcterms:created xsi:type="dcterms:W3CDTF">2018-12-11T01:44:20Z</dcterms:created>
  <dcterms:modified xsi:type="dcterms:W3CDTF">2019-12-31T05:54:44Z</dcterms:modified>
</cp:coreProperties>
</file>