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436" r:id="rId2"/>
    <p:sldId id="442" r:id="rId3"/>
    <p:sldId id="437" r:id="rId4"/>
    <p:sldId id="443" r:id="rId5"/>
    <p:sldId id="440" r:id="rId6"/>
    <p:sldId id="444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260375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69809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791428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01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57" y="1885364"/>
            <a:ext cx="2874417" cy="371620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01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쌍둥이 차가 불러온 오해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12251" y="1057934"/>
            <a:ext cx="786930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My </a:t>
            </a:r>
            <a:r>
              <a:rPr lang="en-US" altLang="ko-KR" sz="2000" dirty="0">
                <a:latin typeface="+mn-ea"/>
              </a:rPr>
              <a:t>husband used to work for a mobile library. He was often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asked to take care of the two identical blue delivery vans. They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were exactly alike and both even had broken mirrors on the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passenger side.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One </a:t>
            </a:r>
            <a:r>
              <a:rPr lang="en-US" altLang="ko-KR" sz="2000" dirty="0">
                <a:latin typeface="+mn-ea"/>
              </a:rPr>
              <a:t>day, the vehicles were low on fuel. He drove the first van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 nearby gas station and said to the attendant, “fill it up.” Five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minutes later, my husband returned with the second one. Again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he gave the attendant a cheery, “fill it up.” The attendant first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looked at the van and then at my husband. “</a:t>
            </a:r>
            <a:r>
              <a:rPr lang="en-US" altLang="ko-KR" sz="2000" u="sng" dirty="0">
                <a:latin typeface="+mn-ea"/>
              </a:rPr>
              <a:t>How far did you</a:t>
            </a:r>
          </a:p>
          <a:p>
            <a:pPr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travel for five minutes?</a:t>
            </a:r>
            <a:r>
              <a:rPr lang="en-US" altLang="ko-KR" sz="2000" dirty="0">
                <a:latin typeface="+mn-ea"/>
              </a:rPr>
              <a:t>” he asked.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거짓말 탐지 방법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p.14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0519" y="648583"/>
            <a:ext cx="8042962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Women </a:t>
            </a:r>
            <a:r>
              <a:rPr lang="en-US" altLang="ko-KR" sz="2000" dirty="0">
                <a:latin typeface="+mn-ea"/>
              </a:rPr>
              <a:t>are superior to men in reading nonverbal messages.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When it comes to strangers, however, they are no better than men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detecting truths and lies. Why would this be it so? It might be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because women are less suspicious than men and are more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inclined to believe that the strangers are telling them the truth.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Let’s </a:t>
            </a:r>
            <a:r>
              <a:rPr lang="en-US" altLang="ko-KR" sz="2000" dirty="0">
                <a:latin typeface="+mn-ea"/>
              </a:rPr>
              <a:t>try to explain how this works. Women are better than men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decoding the information someone wants to convey. During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deception, however, liars try to hide their true feelings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thoughts. So when trying to detect a lie, observers should examine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not only what someone wants to convey, but also what they might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want to conceal. Perhaps, when women try to detect lies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strangers, they concentrate more on what that person is trying to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________, </a:t>
            </a:r>
            <a:r>
              <a:rPr lang="en-US" altLang="ko-KR" sz="2000" dirty="0">
                <a:latin typeface="+mn-ea"/>
              </a:rPr>
              <a:t>which may result in errors.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거짓말 탐지 방법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p.14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0519" y="897965"/>
            <a:ext cx="8042962" cy="2341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 Women, however, appear to maintain their advantage over men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reading body language when they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attempt to detect truths and lies by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people they know, such as their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romantic partners or friends.</a:t>
            </a:r>
            <a:endParaRPr lang="en-US" altLang="ko-KR" sz="2000" dirty="0">
              <a:latin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9363" y="1579009"/>
            <a:ext cx="2864120" cy="356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81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03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유전자를 편집할 수 있다고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?_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4339" y="1036672"/>
            <a:ext cx="812206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The 1997 movie </a:t>
            </a:r>
            <a:r>
              <a:rPr lang="en-US" altLang="ko-KR" sz="2000" i="1" dirty="0">
                <a:latin typeface="+mn-ea"/>
              </a:rPr>
              <a:t>Gattaca</a:t>
            </a:r>
            <a:r>
              <a:rPr lang="en-US" altLang="ko-KR" sz="2000" dirty="0">
                <a:latin typeface="+mn-ea"/>
              </a:rPr>
              <a:t> is about a society where “gene editing”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common. Through gene editing, you can choose the characteristics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that a person will have before they are born. In </a:t>
            </a:r>
            <a:r>
              <a:rPr lang="en-US" altLang="ko-KR" sz="2000" i="1" dirty="0">
                <a:latin typeface="+mn-ea"/>
              </a:rPr>
              <a:t>Gattaca</a:t>
            </a:r>
            <a:r>
              <a:rPr lang="en-US" altLang="ko-KR" sz="2000" dirty="0">
                <a:latin typeface="+mn-ea"/>
              </a:rPr>
              <a:t>, the people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with edited genes are beautiful, strong and smart.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(A) In fact, gene editing was originally designed to eliminate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diseases </a:t>
            </a:r>
            <a:r>
              <a:rPr lang="en-US" altLang="ko-KR" sz="2000" dirty="0">
                <a:latin typeface="+mn-ea"/>
              </a:rPr>
              <a:t>that are passed down in families. It won’t be a big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problem </a:t>
            </a:r>
            <a:r>
              <a:rPr lang="en-US" altLang="ko-KR" sz="2000" dirty="0">
                <a:latin typeface="+mn-ea"/>
              </a:rPr>
              <a:t>if we limit the scope of gene editing to this purpose.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However</a:t>
            </a:r>
            <a:r>
              <a:rPr lang="en-US" altLang="ko-KR" sz="2000" dirty="0">
                <a:latin typeface="+mn-ea"/>
              </a:rPr>
              <a:t>, people want to have more control. Some parents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wish </a:t>
            </a:r>
            <a:r>
              <a:rPr lang="en-US" altLang="ko-KR" sz="2000" dirty="0">
                <a:latin typeface="+mn-ea"/>
              </a:rPr>
              <a:t>to choose their babies’ looks, physical traits and level of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intelligence</a:t>
            </a:r>
            <a:r>
              <a:rPr lang="en-US" altLang="ko-KR" sz="2000" dirty="0">
                <a:latin typeface="+mn-ea"/>
              </a:rPr>
              <a:t>. In that case, gene editing raises complicated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questions</a:t>
            </a:r>
            <a:r>
              <a:rPr lang="en-US" altLang="ko-KR" sz="2000" dirty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02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03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유전자를 편집할 수 있다고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59010" y="943154"/>
            <a:ext cx="822597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(</a:t>
            </a:r>
            <a:r>
              <a:rPr lang="en-US" altLang="ko-KR" sz="2000" dirty="0">
                <a:latin typeface="+mn-ea"/>
              </a:rPr>
              <a:t>B) What if more people choose to have white babies,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therefore </a:t>
            </a:r>
            <a:r>
              <a:rPr lang="en-US" altLang="ko-KR" sz="2000" dirty="0">
                <a:latin typeface="+mn-ea"/>
              </a:rPr>
              <a:t>make racism worse? What if only rich people can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afford </a:t>
            </a:r>
            <a:r>
              <a:rPr lang="en-US" altLang="ko-KR" sz="2000" dirty="0">
                <a:latin typeface="+mn-ea"/>
              </a:rPr>
              <a:t>this technology? Is it okay for parents to have that much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control </a:t>
            </a:r>
            <a:r>
              <a:rPr lang="en-US" altLang="ko-KR" sz="2000" dirty="0">
                <a:latin typeface="+mn-ea"/>
              </a:rPr>
              <a:t>over their children? These are some of the problems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we </a:t>
            </a:r>
            <a:r>
              <a:rPr lang="en-US" altLang="ko-KR" sz="2000" dirty="0">
                <a:latin typeface="+mn-ea"/>
              </a:rPr>
              <a:t>need to consider before gene editing becomes more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widespread</a:t>
            </a:r>
            <a:r>
              <a:rPr lang="en-US" altLang="ko-KR" sz="2000" dirty="0">
                <a:latin typeface="+mn-ea"/>
              </a:rPr>
              <a:t>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(C) Now </a:t>
            </a:r>
            <a:r>
              <a:rPr lang="en-US" altLang="ko-KR" sz="2000" i="1" dirty="0">
                <a:latin typeface="+mn-ea"/>
              </a:rPr>
              <a:t>Gattaca</a:t>
            </a:r>
            <a:r>
              <a:rPr lang="en-US" altLang="ko-KR" sz="2000" dirty="0">
                <a:latin typeface="+mn-ea"/>
              </a:rPr>
              <a:t> could become a reality. In November 2018, China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announced </a:t>
            </a:r>
            <a:r>
              <a:rPr lang="en-US" altLang="ko-KR" sz="2000" dirty="0">
                <a:latin typeface="+mn-ea"/>
              </a:rPr>
              <a:t>the birth of twins who are the world’s first </a:t>
            </a:r>
            <a:r>
              <a:rPr lang="en-US" altLang="ko-KR" sz="2000" dirty="0" smtClean="0">
                <a:latin typeface="+mn-ea"/>
              </a:rPr>
              <a:t>gene-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edited babies</a:t>
            </a:r>
            <a:r>
              <a:rPr lang="en-US" altLang="ko-KR" sz="2000" dirty="0">
                <a:latin typeface="+mn-ea"/>
              </a:rPr>
              <a:t>. </a:t>
            </a:r>
            <a:r>
              <a:rPr lang="en-US" altLang="ko-KR" sz="2000" dirty="0" smtClean="0">
                <a:latin typeface="+mn-ea"/>
              </a:rPr>
              <a:t>The </a:t>
            </a:r>
            <a:r>
              <a:rPr lang="en-US" altLang="ko-KR" sz="2000" dirty="0">
                <a:latin typeface="+mn-ea"/>
              </a:rPr>
              <a:t>scientist He </a:t>
            </a:r>
            <a:r>
              <a:rPr lang="en-US" altLang="ko-KR" sz="2000" dirty="0" err="1">
                <a:latin typeface="+mn-ea"/>
              </a:rPr>
              <a:t>Jiankui</a:t>
            </a:r>
            <a:r>
              <a:rPr lang="en-US" altLang="ko-KR" sz="2000" dirty="0">
                <a:latin typeface="+mn-ea"/>
              </a:rPr>
              <a:t> edited their genes by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cutting </a:t>
            </a:r>
            <a:r>
              <a:rPr lang="en-US" altLang="ko-KR" sz="2000" dirty="0">
                <a:latin typeface="+mn-ea"/>
              </a:rPr>
              <a:t>their DNA with special scissors. He did this so that the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babies </a:t>
            </a:r>
            <a:r>
              <a:rPr lang="en-US" altLang="ko-KR" sz="2000" dirty="0">
                <a:latin typeface="+mn-ea"/>
              </a:rPr>
              <a:t>would not have HIV like their </a:t>
            </a:r>
            <a:r>
              <a:rPr lang="en-US" altLang="ko-KR" sz="2000" dirty="0" smtClean="0">
                <a:latin typeface="+mn-ea"/>
              </a:rPr>
              <a:t>father.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37231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1604</TotalTime>
  <Words>619</Words>
  <Application>Microsoft Office PowerPoint</Application>
  <PresentationFormat>화면 슬라이드 쇼(4:3)</PresentationFormat>
  <Paragraphs>70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01 쌍둥이 차가 불러온 오해 / p.12 </vt:lpstr>
      <vt:lpstr>      02 거짓말 탐지 방법 _1 / p.14</vt:lpstr>
      <vt:lpstr>      02 거짓말 탐지 방법 _2 / p.14</vt:lpstr>
      <vt:lpstr>      03 유전자를 편집할 수 있다고?_1 / p.16 </vt:lpstr>
      <vt:lpstr>      03 유전자를 편집할 수 있다고?_2 / p.16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591</cp:revision>
  <dcterms:created xsi:type="dcterms:W3CDTF">2018-12-11T01:44:20Z</dcterms:created>
  <dcterms:modified xsi:type="dcterms:W3CDTF">2019-12-24T06:46:30Z</dcterms:modified>
</cp:coreProperties>
</file>