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6" r:id="rId2"/>
    <p:sldId id="440" r:id="rId3"/>
    <p:sldId id="461" r:id="rId4"/>
    <p:sldId id="463" r:id="rId5"/>
    <p:sldId id="464" r:id="rId6"/>
    <p:sldId id="465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630258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30187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79744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08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버뮤다 삼각 지대의 미스터리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p.74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809246"/>
            <a:ext cx="77105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There’s a scary place in the Atlantic Ocean. Many strange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things happen there. So far, seventy-five airplanes have gone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missing and hundreds of ships have disappeared. Where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 mysterious place? It’s called the Bermuda Triangle. If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connect the points between Bermuda, Florida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Puerto Rico, it makes a triangle. Inside this triangle, </a:t>
            </a:r>
            <a:r>
              <a:rPr lang="en-US" altLang="ko-KR" sz="2000" u="sng" dirty="0">
                <a:latin typeface="+mn-ea"/>
              </a:rPr>
              <a:t>scary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things</a:t>
            </a:r>
            <a:r>
              <a:rPr lang="en-US" altLang="ko-KR" sz="2000" dirty="0">
                <a:latin typeface="+mn-ea"/>
              </a:rPr>
              <a:t> happen to sailors. Compasses don’t work, so they lose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way. Sometimes they find a huge swirl of water. Like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monster, the swirl swallows everything nearby. Scientists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cannot find the cause, so the Bermuda Triangle remains a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mystery.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아인슈타인 닮은꼴 찾기 대회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1216353"/>
            <a:ext cx="77412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dirty="0" smtClean="0">
                <a:latin typeface="+mn-ea"/>
              </a:rPr>
              <a:t>  </a:t>
            </a:r>
            <a:r>
              <a:rPr lang="en-US" altLang="ko-KR" sz="2400" b="1" dirty="0" smtClean="0">
                <a:latin typeface="+mn-ea"/>
              </a:rPr>
              <a:t>Celebrating HAPPY PI DAY </a:t>
            </a:r>
          </a:p>
          <a:p>
            <a:pPr algn="ctr"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Einstein Look-Alike Contest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Einstein was born on March 14 — 3.14 (*Pi)!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Every year we celebrate Pi Day by hosting an Einstein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look-alike contest in Palmer Square in Princeton.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Join us if you think you look just like our most beloved </a:t>
            </a:r>
            <a:r>
              <a:rPr lang="en-US" altLang="ko-KR" sz="2000" dirty="0" smtClean="0">
                <a:latin typeface="+mn-ea"/>
              </a:rPr>
              <a:t>genius!</a:t>
            </a:r>
          </a:p>
          <a:p>
            <a:pPr algn="ctr"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When </a:t>
            </a:r>
            <a:r>
              <a:rPr lang="en-US" altLang="ko-KR" sz="2000" dirty="0" smtClean="0">
                <a:latin typeface="+mn-ea"/>
              </a:rPr>
              <a:t>		(Children who arrive by 10 a.m. can attend the</a:t>
            </a:r>
          </a:p>
          <a:p>
            <a:pPr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&amp; </a:t>
            </a:r>
            <a:r>
              <a:rPr lang="en-US" altLang="ko-KR" sz="2000" b="1" dirty="0">
                <a:latin typeface="+mn-ea"/>
              </a:rPr>
              <a:t>Where </a:t>
            </a:r>
            <a:r>
              <a:rPr lang="en-US" altLang="ko-KR" sz="2000" dirty="0">
                <a:latin typeface="+mn-ea"/>
              </a:rPr>
              <a:t>	</a:t>
            </a:r>
            <a:r>
              <a:rPr lang="en-US" altLang="ko-KR" sz="2000" dirty="0" smtClean="0">
                <a:latin typeface="+mn-ea"/>
              </a:rPr>
              <a:t>  birthday </a:t>
            </a:r>
            <a:r>
              <a:rPr lang="en-US" altLang="ko-KR" sz="2000" dirty="0">
                <a:latin typeface="+mn-ea"/>
              </a:rPr>
              <a:t>party. They can meet and sing “Happy 		</a:t>
            </a:r>
            <a:r>
              <a:rPr lang="en-US" altLang="ko-KR" sz="2000" dirty="0" smtClean="0">
                <a:latin typeface="+mn-ea"/>
              </a:rPr>
              <a:t>  Birthday</a:t>
            </a:r>
            <a:r>
              <a:rPr lang="en-US" altLang="ko-KR" sz="2000" dirty="0">
                <a:latin typeface="+mn-ea"/>
              </a:rPr>
              <a:t>” to the previous year’s winner and 			</a:t>
            </a:r>
            <a:r>
              <a:rPr lang="en-US" altLang="ko-KR" sz="2000" dirty="0" smtClean="0">
                <a:latin typeface="+mn-ea"/>
              </a:rPr>
              <a:t>   enjoy </a:t>
            </a:r>
            <a:r>
              <a:rPr lang="en-US" altLang="ko-KR" sz="2000" dirty="0">
                <a:latin typeface="+mn-ea"/>
              </a:rPr>
              <a:t>a piece of birthday cake</a:t>
            </a:r>
            <a:r>
              <a:rPr lang="en-US" altLang="ko-KR" sz="2000" dirty="0" smtClean="0">
                <a:latin typeface="+mn-ea"/>
              </a:rPr>
              <a:t>.)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 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아인슈타인 닮은꼴 찾기 대회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857250" y="1388539"/>
            <a:ext cx="74295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Who </a:t>
            </a:r>
            <a:r>
              <a:rPr lang="en-US" altLang="ko-KR" dirty="0">
                <a:latin typeface="+mn-ea"/>
              </a:rPr>
              <a:t>		All boys and girls aged 12 and under.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Prizes </a:t>
            </a:r>
            <a:r>
              <a:rPr lang="en-US" altLang="ko-KR" dirty="0">
                <a:latin typeface="+mn-ea"/>
              </a:rPr>
              <a:t>		Total prizes worth $1,500! Winners will also get a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		year of free apple pie!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Entry Fee</a:t>
            </a:r>
            <a:r>
              <a:rPr lang="en-US" altLang="ko-KR" dirty="0">
                <a:latin typeface="+mn-ea"/>
              </a:rPr>
              <a:t>	 $3.14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Contact  </a:t>
            </a:r>
            <a:r>
              <a:rPr lang="en-US" altLang="ko-KR" dirty="0">
                <a:latin typeface="+mn-ea"/>
              </a:rPr>
              <a:t>	For more information, contact einstein314 @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		princeton.org or call 677-314-2020.</a:t>
            </a:r>
          </a:p>
          <a:p>
            <a:pPr algn="ctr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5945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24‘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 인기 있는 이유는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844" y="759153"/>
            <a:ext cx="77827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Do you know what makes a song popular? According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researchers at the University of Southern California,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answer </a:t>
            </a:r>
            <a:r>
              <a:rPr lang="en-US" altLang="ko-KR" sz="2000" dirty="0" smtClean="0">
                <a:latin typeface="+mn-ea"/>
              </a:rPr>
              <a:t>is </a:t>
            </a:r>
            <a:r>
              <a:rPr lang="en-US" altLang="ko-KR" sz="2000" u="sng" dirty="0" smtClean="0">
                <a:latin typeface="+mn-ea"/>
              </a:rPr>
              <a:t>           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People love songs with repeating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melodies and lyrics.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researchers looked at the top ten songs each year from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1960 to 2015. ( ⓐ ) The top ten songs contained more repetition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than other songs. ( ⓑ ) It was one of the most famous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children’s songs in 2018. ( ⓒ ) It goes like this: “Baby shark,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doo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. Baby shark, doo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err="1">
                <a:latin typeface="+mn-ea"/>
              </a:rPr>
              <a:t>doo</a:t>
            </a: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doo.” ( ⓓ ) As you can see, “doo </a:t>
            </a:r>
            <a:r>
              <a:rPr lang="en-US" altLang="ko-KR" sz="2000" dirty="0" err="1">
                <a:latin typeface="+mn-ea"/>
              </a:rPr>
              <a:t>doo</a:t>
            </a:r>
            <a:r>
              <a:rPr lang="en-US" altLang="ko-KR" sz="2000" dirty="0">
                <a:latin typeface="+mn-ea"/>
              </a:rPr>
              <a:t>” repeats many times. ( ⓔ )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 is what makes the </a:t>
            </a:r>
            <a:r>
              <a:rPr lang="en-US" altLang="ko-KR" sz="2000" dirty="0" smtClean="0">
                <a:latin typeface="+mn-ea"/>
              </a:rPr>
              <a:t>song popular.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7338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24‘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인기 있는 이유는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?_2 </a:t>
            </a:r>
            <a:r>
              <a:rPr lang="en-US" altLang="ko-KR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p.78</a:t>
            </a:r>
            <a:r>
              <a:rPr lang="ko-KR" altLang="en-US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844" y="759153"/>
            <a:ext cx="7782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Then </a:t>
            </a:r>
            <a:r>
              <a:rPr lang="en-US" altLang="ko-KR" sz="2000" dirty="0">
                <a:latin typeface="+mn-ea"/>
              </a:rPr>
              <a:t>why do people love songs with repetition? They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easy to understand and remember. So people can enjoy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music without trying to remember the melodies and lyrics.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738243" y="2586656"/>
            <a:ext cx="6479522" cy="443198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A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great example is the song “Baby Shark.”</a:t>
            </a:r>
          </a:p>
        </p:txBody>
      </p:sp>
    </p:spTree>
    <p:extLst>
      <p:ext uri="{BB962C8B-B14F-4D97-AF65-F5344CB8AC3E}">
        <p14:creationId xmlns:p14="http://schemas.microsoft.com/office/powerpoint/2010/main" val="2665640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1609</TotalTime>
  <Words>385</Words>
  <Application>Microsoft Office PowerPoint</Application>
  <PresentationFormat>화면 슬라이드 쇼(4:3)</PresentationFormat>
  <Paragraphs>61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22 버뮤다 삼각 지대의 미스터리 / p.74 </vt:lpstr>
      <vt:lpstr>      23 아인슈타인 닮은꼴 찾기 대회_1 / p.76 </vt:lpstr>
      <vt:lpstr>      23 아인슈타인 닮은꼴 찾기 대회_2 / p.76</vt:lpstr>
      <vt:lpstr>      24‘아기 상어’가 인기 있는 이유는?_1 / p.78 </vt:lpstr>
      <vt:lpstr>      24‘아기 상어’가 인기 있는 이유는?_2 / p.78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667</cp:revision>
  <dcterms:created xsi:type="dcterms:W3CDTF">2018-12-11T01:44:20Z</dcterms:created>
  <dcterms:modified xsi:type="dcterms:W3CDTF">2019-12-17T06:25:12Z</dcterms:modified>
</cp:coreProperties>
</file>